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7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8F701-AC82-488F-8213-1E62D888652F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A873-BB69-471A-BED3-39756301A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31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7A873-BB69-471A-BED3-39756301AD8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38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7A873-BB69-471A-BED3-39756301AD8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3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19664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0940" y="367134"/>
            <a:ext cx="5047844" cy="1166700"/>
          </a:xfrm>
        </p:spPr>
        <p:txBody>
          <a:bodyPr anchor="t">
            <a:normAutofit fontScale="90000"/>
          </a:bodyPr>
          <a:lstStyle/>
          <a:p>
            <a:r>
              <a:rPr lang="en-US" sz="6600" b="1" dirty="0">
                <a:solidFill>
                  <a:srgbClr val="002060"/>
                </a:solidFill>
                <a:latin typeface="Amasis MT Pro Black" panose="02040A04050005020304" pitchFamily="18" charset="0"/>
              </a:rPr>
              <a:t>UniManage</a:t>
            </a:r>
            <a:endParaRPr lang="en-US" sz="4000" b="1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7389" y="2847459"/>
            <a:ext cx="4320254" cy="269691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Submitted by:</a:t>
            </a:r>
          </a:p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Divyang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Chavda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(MCA2302142)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Mayuri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Tukadiya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(MCA2302140)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Ronak Vora (MCA2302018)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Sumit Kumar (MCA2302120)</a:t>
            </a:r>
          </a:p>
          <a:p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2A08-8135-2DAE-9F1F-B087FE732C97}"/>
              </a:ext>
            </a:extLst>
          </p:cNvPr>
          <p:cNvSpPr txBox="1"/>
          <p:nvPr/>
        </p:nvSpPr>
        <p:spPr>
          <a:xfrm>
            <a:off x="7236542" y="1622323"/>
            <a:ext cx="37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 Guide: 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Prof. Shruti Dangarh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BD95B-6E01-FD38-F759-4D54F34BF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" y="127819"/>
            <a:ext cx="12046350" cy="65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272A5-90CA-F256-FCBB-1542280C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12A7AE-DEF4-076C-E6C0-55F38ED9F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21"/>
          <a:stretch/>
        </p:blipFill>
        <p:spPr>
          <a:xfrm>
            <a:off x="2011680" y="108921"/>
            <a:ext cx="7361097" cy="6640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FE0C-15DD-D093-622C-6042C30F018E}"/>
              </a:ext>
            </a:extLst>
          </p:cNvPr>
          <p:cNvSpPr txBox="1"/>
          <p:nvPr/>
        </p:nvSpPr>
        <p:spPr>
          <a:xfrm>
            <a:off x="133366" y="411930"/>
            <a:ext cx="268585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Diagram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175546-B553-68B9-BC42-4188895601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929" y="0"/>
            <a:ext cx="10833904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8F7A3-DEB5-19B8-B70F-ED15119EF867}"/>
              </a:ext>
            </a:extLst>
          </p:cNvPr>
          <p:cNvSpPr txBox="1"/>
          <p:nvPr/>
        </p:nvSpPr>
        <p:spPr>
          <a:xfrm>
            <a:off x="84495" y="139668"/>
            <a:ext cx="19908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Activity Diagram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50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8">
            <a:extLst>
              <a:ext uri="{FF2B5EF4-FFF2-40B4-BE49-F238E27FC236}">
                <a16:creationId xmlns:a16="http://schemas.microsoft.com/office/drawing/2014/main" id="{63F5C7A0-BF59-F574-D798-F06841188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3465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55" name="Rectangle 79">
            <a:extLst>
              <a:ext uri="{FF2B5EF4-FFF2-40B4-BE49-F238E27FC236}">
                <a16:creationId xmlns:a16="http://schemas.microsoft.com/office/drawing/2014/main" id="{E2810A5D-0B13-28B9-17F2-33170D683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3922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56" name="Rectangle 80">
            <a:extLst>
              <a:ext uri="{FF2B5EF4-FFF2-40B4-BE49-F238E27FC236}">
                <a16:creationId xmlns:a16="http://schemas.microsoft.com/office/drawing/2014/main" id="{93778CA5-2C45-5A8A-319B-F40B1639D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3922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2059" name="Group 81">
            <a:extLst>
              <a:ext uri="{FF2B5EF4-FFF2-40B4-BE49-F238E27FC236}">
                <a16:creationId xmlns:a16="http://schemas.microsoft.com/office/drawing/2014/main" id="{36516444-7F1F-8478-C426-93ED6A8DD50D}"/>
              </a:ext>
            </a:extLst>
          </p:cNvPr>
          <p:cNvGrpSpPr>
            <a:grpSpLocks/>
          </p:cNvGrpSpPr>
          <p:nvPr/>
        </p:nvGrpSpPr>
        <p:grpSpPr bwMode="auto">
          <a:xfrm>
            <a:off x="88403" y="1828"/>
            <a:ext cx="11874998" cy="6751582"/>
            <a:chOff x="3434" y="1638"/>
            <a:chExt cx="17176" cy="14773"/>
          </a:xfrm>
        </p:grpSpPr>
        <p:sp>
          <p:nvSpPr>
            <p:cNvPr id="2060" name="Freeform 82">
              <a:extLst>
                <a:ext uri="{FF2B5EF4-FFF2-40B4-BE49-F238E27FC236}">
                  <a16:creationId xmlns:a16="http://schemas.microsoft.com/office/drawing/2014/main" id="{06B1BC61-50A7-C1AE-EAE6-15D2C02C5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" y="3888"/>
              <a:ext cx="6375" cy="2421"/>
            </a:xfrm>
            <a:custGeom>
              <a:avLst/>
              <a:gdLst>
                <a:gd name="T0" fmla="+- 0 12692 6372"/>
                <a:gd name="T1" fmla="*/ T0 w 6375"/>
                <a:gd name="T2" fmla="+- 0 6310 3889"/>
                <a:gd name="T3" fmla="*/ 6310 h 2421"/>
                <a:gd name="T4" fmla="+- 0 6426 6372"/>
                <a:gd name="T5" fmla="*/ T4 w 6375"/>
                <a:gd name="T6" fmla="+- 0 6310 3889"/>
                <a:gd name="T7" fmla="*/ 6310 h 2421"/>
                <a:gd name="T8" fmla="+- 0 6395 6372"/>
                <a:gd name="T9" fmla="*/ T8 w 6375"/>
                <a:gd name="T10" fmla="+- 0 6301 3889"/>
                <a:gd name="T11" fmla="*/ 6301 h 2421"/>
                <a:gd name="T12" fmla="+- 0 6379 6372"/>
                <a:gd name="T13" fmla="*/ T12 w 6375"/>
                <a:gd name="T14" fmla="+- 0 6283 3889"/>
                <a:gd name="T15" fmla="*/ 6283 h 2421"/>
                <a:gd name="T16" fmla="+- 0 6373 6372"/>
                <a:gd name="T17" fmla="*/ T16 w 6375"/>
                <a:gd name="T18" fmla="+- 0 6264 3889"/>
                <a:gd name="T19" fmla="*/ 6264 h 2421"/>
                <a:gd name="T20" fmla="+- 0 6372 6372"/>
                <a:gd name="T21" fmla="*/ T20 w 6375"/>
                <a:gd name="T22" fmla="+- 0 6256 3889"/>
                <a:gd name="T23" fmla="*/ 6256 h 2421"/>
                <a:gd name="T24" fmla="+- 0 6372 6372"/>
                <a:gd name="T25" fmla="*/ T24 w 6375"/>
                <a:gd name="T26" fmla="+- 0 3943 3889"/>
                <a:gd name="T27" fmla="*/ 3943 h 2421"/>
                <a:gd name="T28" fmla="+- 0 6380 6372"/>
                <a:gd name="T29" fmla="*/ T28 w 6375"/>
                <a:gd name="T30" fmla="+- 0 3911 3889"/>
                <a:gd name="T31" fmla="*/ 3911 h 2421"/>
                <a:gd name="T32" fmla="+- 0 6399 6372"/>
                <a:gd name="T33" fmla="*/ T32 w 6375"/>
                <a:gd name="T34" fmla="+- 0 3895 3889"/>
                <a:gd name="T35" fmla="*/ 3895 h 2421"/>
                <a:gd name="T36" fmla="+- 0 6418 6372"/>
                <a:gd name="T37" fmla="*/ T36 w 6375"/>
                <a:gd name="T38" fmla="+- 0 3889 3889"/>
                <a:gd name="T39" fmla="*/ 3889 h 2421"/>
                <a:gd name="T40" fmla="+- 0 6426 6372"/>
                <a:gd name="T41" fmla="*/ T40 w 6375"/>
                <a:gd name="T42" fmla="+- 0 3889 3889"/>
                <a:gd name="T43" fmla="*/ 3889 h 2421"/>
                <a:gd name="T44" fmla="+- 0 12693 6372"/>
                <a:gd name="T45" fmla="*/ T44 w 6375"/>
                <a:gd name="T46" fmla="+- 0 3889 3889"/>
                <a:gd name="T47" fmla="*/ 3889 h 2421"/>
                <a:gd name="T48" fmla="+- 0 12745 6372"/>
                <a:gd name="T49" fmla="*/ T48 w 6375"/>
                <a:gd name="T50" fmla="+- 0 3934 3889"/>
                <a:gd name="T51" fmla="*/ 3934 h 2421"/>
                <a:gd name="T52" fmla="+- 0 12747 6372"/>
                <a:gd name="T53" fmla="*/ T52 w 6375"/>
                <a:gd name="T54" fmla="+- 0 6256 3889"/>
                <a:gd name="T55" fmla="*/ 6256 h 2421"/>
                <a:gd name="T56" fmla="+- 0 12738 6372"/>
                <a:gd name="T57" fmla="*/ T56 w 6375"/>
                <a:gd name="T58" fmla="+- 0 6287 3889"/>
                <a:gd name="T59" fmla="*/ 6287 h 2421"/>
                <a:gd name="T60" fmla="+- 0 12719 6372"/>
                <a:gd name="T61" fmla="*/ T60 w 6375"/>
                <a:gd name="T62" fmla="+- 0 6303 3889"/>
                <a:gd name="T63" fmla="*/ 6303 h 2421"/>
                <a:gd name="T64" fmla="+- 0 12700 6372"/>
                <a:gd name="T65" fmla="*/ T64 w 6375"/>
                <a:gd name="T66" fmla="+- 0 6309 3889"/>
                <a:gd name="T67" fmla="*/ 6309 h 2421"/>
                <a:gd name="T68" fmla="+- 0 12692 6372"/>
                <a:gd name="T69" fmla="*/ T68 w 6375"/>
                <a:gd name="T70" fmla="+- 0 6310 3889"/>
                <a:gd name="T71" fmla="*/ 6310 h 24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6375" h="2421">
                  <a:moveTo>
                    <a:pt x="6320" y="2421"/>
                  </a:moveTo>
                  <a:lnTo>
                    <a:pt x="54" y="2421"/>
                  </a:lnTo>
                  <a:lnTo>
                    <a:pt x="23" y="2412"/>
                  </a:lnTo>
                  <a:lnTo>
                    <a:pt x="7" y="2394"/>
                  </a:lnTo>
                  <a:lnTo>
                    <a:pt x="1" y="2375"/>
                  </a:lnTo>
                  <a:lnTo>
                    <a:pt x="0" y="2367"/>
                  </a:lnTo>
                  <a:lnTo>
                    <a:pt x="0" y="54"/>
                  </a:lnTo>
                  <a:lnTo>
                    <a:pt x="8" y="22"/>
                  </a:lnTo>
                  <a:lnTo>
                    <a:pt x="27" y="6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321" y="0"/>
                  </a:lnTo>
                  <a:lnTo>
                    <a:pt x="6373" y="45"/>
                  </a:lnTo>
                  <a:lnTo>
                    <a:pt x="6375" y="2367"/>
                  </a:lnTo>
                  <a:lnTo>
                    <a:pt x="6366" y="2398"/>
                  </a:lnTo>
                  <a:lnTo>
                    <a:pt x="6347" y="2414"/>
                  </a:lnTo>
                  <a:lnTo>
                    <a:pt x="6328" y="2420"/>
                  </a:lnTo>
                  <a:lnTo>
                    <a:pt x="6320" y="2421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1" name="AutoShape 83">
              <a:extLst>
                <a:ext uri="{FF2B5EF4-FFF2-40B4-BE49-F238E27FC236}">
                  <a16:creationId xmlns:a16="http://schemas.microsoft.com/office/drawing/2014/main" id="{BA1DE320-6602-92BE-709F-294EBE93E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" y="3888"/>
              <a:ext cx="6375" cy="2421"/>
            </a:xfrm>
            <a:custGeom>
              <a:avLst/>
              <a:gdLst>
                <a:gd name="T0" fmla="+- 0 6372 6372"/>
                <a:gd name="T1" fmla="*/ T0 w 6375"/>
                <a:gd name="T2" fmla="+- 0 3943 3889"/>
                <a:gd name="T3" fmla="*/ 3943 h 2421"/>
                <a:gd name="T4" fmla="+- 0 6380 6372"/>
                <a:gd name="T5" fmla="*/ T4 w 6375"/>
                <a:gd name="T6" fmla="+- 0 3911 3889"/>
                <a:gd name="T7" fmla="*/ 3911 h 2421"/>
                <a:gd name="T8" fmla="+- 0 6399 6372"/>
                <a:gd name="T9" fmla="*/ T8 w 6375"/>
                <a:gd name="T10" fmla="+- 0 3895 3889"/>
                <a:gd name="T11" fmla="*/ 3895 h 2421"/>
                <a:gd name="T12" fmla="+- 0 6418 6372"/>
                <a:gd name="T13" fmla="*/ T12 w 6375"/>
                <a:gd name="T14" fmla="+- 0 3889 3889"/>
                <a:gd name="T15" fmla="*/ 3889 h 2421"/>
                <a:gd name="T16" fmla="+- 0 6426 6372"/>
                <a:gd name="T17" fmla="*/ T16 w 6375"/>
                <a:gd name="T18" fmla="+- 0 3889 3889"/>
                <a:gd name="T19" fmla="*/ 3889 h 2421"/>
                <a:gd name="T20" fmla="+- 0 12693 6372"/>
                <a:gd name="T21" fmla="*/ T20 w 6375"/>
                <a:gd name="T22" fmla="+- 0 3889 3889"/>
                <a:gd name="T23" fmla="*/ 3889 h 2421"/>
                <a:gd name="T24" fmla="+- 0 12723 6372"/>
                <a:gd name="T25" fmla="*/ T24 w 6375"/>
                <a:gd name="T26" fmla="+- 0 3897 3889"/>
                <a:gd name="T27" fmla="*/ 3897 h 2421"/>
                <a:gd name="T28" fmla="+- 0 12739 6372"/>
                <a:gd name="T29" fmla="*/ T28 w 6375"/>
                <a:gd name="T30" fmla="+- 0 3916 3889"/>
                <a:gd name="T31" fmla="*/ 3916 h 2421"/>
                <a:gd name="T32" fmla="+- 0 12745 6372"/>
                <a:gd name="T33" fmla="*/ T32 w 6375"/>
                <a:gd name="T34" fmla="+- 0 3934 3889"/>
                <a:gd name="T35" fmla="*/ 3934 h 2421"/>
                <a:gd name="T36" fmla="+- 0 12746 6372"/>
                <a:gd name="T37" fmla="*/ T36 w 6375"/>
                <a:gd name="T38" fmla="+- 0 3943 3889"/>
                <a:gd name="T39" fmla="*/ 3943 h 2421"/>
                <a:gd name="T40" fmla="+- 0 12747 6372"/>
                <a:gd name="T41" fmla="*/ T40 w 6375"/>
                <a:gd name="T42" fmla="+- 0 6256 3889"/>
                <a:gd name="T43" fmla="*/ 6256 h 2421"/>
                <a:gd name="T44" fmla="+- 0 12738 6372"/>
                <a:gd name="T45" fmla="*/ T44 w 6375"/>
                <a:gd name="T46" fmla="+- 0 6287 3889"/>
                <a:gd name="T47" fmla="*/ 6287 h 2421"/>
                <a:gd name="T48" fmla="+- 0 12719 6372"/>
                <a:gd name="T49" fmla="*/ T48 w 6375"/>
                <a:gd name="T50" fmla="+- 0 6303 3889"/>
                <a:gd name="T51" fmla="*/ 6303 h 2421"/>
                <a:gd name="T52" fmla="+- 0 12700 6372"/>
                <a:gd name="T53" fmla="*/ T52 w 6375"/>
                <a:gd name="T54" fmla="+- 0 6309 3889"/>
                <a:gd name="T55" fmla="*/ 6309 h 2421"/>
                <a:gd name="T56" fmla="+- 0 12692 6372"/>
                <a:gd name="T57" fmla="*/ T56 w 6375"/>
                <a:gd name="T58" fmla="+- 0 6310 3889"/>
                <a:gd name="T59" fmla="*/ 6310 h 2421"/>
                <a:gd name="T60" fmla="+- 0 6426 6372"/>
                <a:gd name="T61" fmla="*/ T60 w 6375"/>
                <a:gd name="T62" fmla="+- 0 6310 3889"/>
                <a:gd name="T63" fmla="*/ 6310 h 2421"/>
                <a:gd name="T64" fmla="+- 0 6395 6372"/>
                <a:gd name="T65" fmla="*/ T64 w 6375"/>
                <a:gd name="T66" fmla="+- 0 6301 3889"/>
                <a:gd name="T67" fmla="*/ 6301 h 2421"/>
                <a:gd name="T68" fmla="+- 0 6379 6372"/>
                <a:gd name="T69" fmla="*/ T68 w 6375"/>
                <a:gd name="T70" fmla="+- 0 6283 3889"/>
                <a:gd name="T71" fmla="*/ 6283 h 2421"/>
                <a:gd name="T72" fmla="+- 0 6373 6372"/>
                <a:gd name="T73" fmla="*/ T72 w 6375"/>
                <a:gd name="T74" fmla="+- 0 6264 3889"/>
                <a:gd name="T75" fmla="*/ 6264 h 2421"/>
                <a:gd name="T76" fmla="+- 0 6372 6372"/>
                <a:gd name="T77" fmla="*/ T76 w 6375"/>
                <a:gd name="T78" fmla="+- 0 6256 3889"/>
                <a:gd name="T79" fmla="*/ 6256 h 2421"/>
                <a:gd name="T80" fmla="+- 0 6372 6372"/>
                <a:gd name="T81" fmla="*/ T80 w 6375"/>
                <a:gd name="T82" fmla="+- 0 3943 3889"/>
                <a:gd name="T83" fmla="*/ 3943 h 2421"/>
                <a:gd name="T84" fmla="+- 0 6372 6372"/>
                <a:gd name="T85" fmla="*/ T84 w 6375"/>
                <a:gd name="T86" fmla="+- 0 4270 3889"/>
                <a:gd name="T87" fmla="*/ 4270 h 2421"/>
                <a:gd name="T88" fmla="+- 0 12747 6372"/>
                <a:gd name="T89" fmla="*/ T88 w 6375"/>
                <a:gd name="T90" fmla="+- 0 4270 3889"/>
                <a:gd name="T91" fmla="*/ 4270 h 2421"/>
                <a:gd name="T92" fmla="+- 0 6372 6372"/>
                <a:gd name="T93" fmla="*/ T92 w 6375"/>
                <a:gd name="T94" fmla="+- 0 5580 3889"/>
                <a:gd name="T95" fmla="*/ 5580 h 2421"/>
                <a:gd name="T96" fmla="+- 0 12747 6372"/>
                <a:gd name="T97" fmla="*/ T96 w 6375"/>
                <a:gd name="T98" fmla="+- 0 5580 3889"/>
                <a:gd name="T99" fmla="*/ 5580 h 24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6375" h="2421">
                  <a:moveTo>
                    <a:pt x="0" y="54"/>
                  </a:moveTo>
                  <a:lnTo>
                    <a:pt x="8" y="22"/>
                  </a:lnTo>
                  <a:lnTo>
                    <a:pt x="27" y="6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321" y="0"/>
                  </a:lnTo>
                  <a:lnTo>
                    <a:pt x="6351" y="8"/>
                  </a:lnTo>
                  <a:lnTo>
                    <a:pt x="6367" y="27"/>
                  </a:lnTo>
                  <a:lnTo>
                    <a:pt x="6373" y="45"/>
                  </a:lnTo>
                  <a:lnTo>
                    <a:pt x="6374" y="54"/>
                  </a:lnTo>
                  <a:lnTo>
                    <a:pt x="6375" y="2367"/>
                  </a:lnTo>
                  <a:lnTo>
                    <a:pt x="6366" y="2398"/>
                  </a:lnTo>
                  <a:lnTo>
                    <a:pt x="6347" y="2414"/>
                  </a:lnTo>
                  <a:lnTo>
                    <a:pt x="6328" y="2420"/>
                  </a:lnTo>
                  <a:lnTo>
                    <a:pt x="6320" y="2421"/>
                  </a:lnTo>
                  <a:lnTo>
                    <a:pt x="54" y="2421"/>
                  </a:lnTo>
                  <a:lnTo>
                    <a:pt x="23" y="2412"/>
                  </a:lnTo>
                  <a:lnTo>
                    <a:pt x="7" y="2394"/>
                  </a:lnTo>
                  <a:lnTo>
                    <a:pt x="1" y="2375"/>
                  </a:lnTo>
                  <a:lnTo>
                    <a:pt x="0" y="2367"/>
                  </a:lnTo>
                  <a:lnTo>
                    <a:pt x="0" y="54"/>
                  </a:lnTo>
                  <a:close/>
                  <a:moveTo>
                    <a:pt x="0" y="381"/>
                  </a:moveTo>
                  <a:lnTo>
                    <a:pt x="6375" y="381"/>
                  </a:lnTo>
                  <a:moveTo>
                    <a:pt x="0" y="1691"/>
                  </a:moveTo>
                  <a:lnTo>
                    <a:pt x="6375" y="1691"/>
                  </a:lnTo>
                </a:path>
              </a:pathLst>
            </a:custGeom>
            <a:noFill/>
            <a:ln w="5715">
              <a:solidFill>
                <a:srgbClr val="00C1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132" name="Picture 84">
              <a:extLst>
                <a:ext uri="{FF2B5EF4-FFF2-40B4-BE49-F238E27FC236}">
                  <a16:creationId xmlns:a16="http://schemas.microsoft.com/office/drawing/2014/main" id="{5BEB05FB-D6ED-C014-9DD1-42501D3A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5" y="3978"/>
              <a:ext cx="497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3" name="Picture 85">
              <a:extLst>
                <a:ext uri="{FF2B5EF4-FFF2-40B4-BE49-F238E27FC236}">
                  <a16:creationId xmlns:a16="http://schemas.microsoft.com/office/drawing/2014/main" id="{1DD89BDE-CAC3-48BE-3FE0-26C54524B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" y="4453"/>
              <a:ext cx="1492" cy="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4" name="Picture 86">
              <a:extLst>
                <a:ext uri="{FF2B5EF4-FFF2-40B4-BE49-F238E27FC236}">
                  <a16:creationId xmlns:a16="http://schemas.microsoft.com/office/drawing/2014/main" id="{181D7443-6EA6-4296-9D78-7D10D37F8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" y="5760"/>
              <a:ext cx="47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5" name="Picture 87">
              <a:extLst>
                <a:ext uri="{FF2B5EF4-FFF2-40B4-BE49-F238E27FC236}">
                  <a16:creationId xmlns:a16="http://schemas.microsoft.com/office/drawing/2014/main" id="{17E0CCC9-E902-5411-1685-739ACB1B7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" y="5761"/>
              <a:ext cx="3081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6" name="Picture 88">
              <a:extLst>
                <a:ext uri="{FF2B5EF4-FFF2-40B4-BE49-F238E27FC236}">
                  <a16:creationId xmlns:a16="http://schemas.microsoft.com/office/drawing/2014/main" id="{7FA2379B-5A25-22EB-6FD6-5BC00A134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9" y="5761"/>
              <a:ext cx="40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2" name="Freeform 89">
              <a:extLst>
                <a:ext uri="{FF2B5EF4-FFF2-40B4-BE49-F238E27FC236}">
                  <a16:creationId xmlns:a16="http://schemas.microsoft.com/office/drawing/2014/main" id="{0F19611A-D896-1A6F-FEAC-6E21D87CC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3" y="1638"/>
              <a:ext cx="4317" cy="1449"/>
            </a:xfrm>
            <a:custGeom>
              <a:avLst/>
              <a:gdLst>
                <a:gd name="T0" fmla="+- 0 14855 10593"/>
                <a:gd name="T1" fmla="*/ T0 w 4317"/>
                <a:gd name="T2" fmla="+- 0 3088 1639"/>
                <a:gd name="T3" fmla="*/ 3088 h 1449"/>
                <a:gd name="T4" fmla="+- 0 10647 10593"/>
                <a:gd name="T5" fmla="*/ T4 w 4317"/>
                <a:gd name="T6" fmla="+- 0 3088 1639"/>
                <a:gd name="T7" fmla="*/ 3088 h 1449"/>
                <a:gd name="T8" fmla="+- 0 10616 10593"/>
                <a:gd name="T9" fmla="*/ T8 w 4317"/>
                <a:gd name="T10" fmla="+- 0 3079 1639"/>
                <a:gd name="T11" fmla="*/ 3079 h 1449"/>
                <a:gd name="T12" fmla="+- 0 10600 10593"/>
                <a:gd name="T13" fmla="*/ T12 w 4317"/>
                <a:gd name="T14" fmla="+- 0 3061 1639"/>
                <a:gd name="T15" fmla="*/ 3061 h 1449"/>
                <a:gd name="T16" fmla="+- 0 10594 10593"/>
                <a:gd name="T17" fmla="*/ T16 w 4317"/>
                <a:gd name="T18" fmla="+- 0 3042 1639"/>
                <a:gd name="T19" fmla="*/ 3042 h 1449"/>
                <a:gd name="T20" fmla="+- 0 10593 10593"/>
                <a:gd name="T21" fmla="*/ T20 w 4317"/>
                <a:gd name="T22" fmla="+- 0 3034 1639"/>
                <a:gd name="T23" fmla="*/ 3034 h 1449"/>
                <a:gd name="T24" fmla="+- 0 10593 10593"/>
                <a:gd name="T25" fmla="*/ T24 w 4317"/>
                <a:gd name="T26" fmla="+- 0 1693 1639"/>
                <a:gd name="T27" fmla="*/ 1693 h 1449"/>
                <a:gd name="T28" fmla="+- 0 10601 10593"/>
                <a:gd name="T29" fmla="*/ T28 w 4317"/>
                <a:gd name="T30" fmla="+- 0 1662 1639"/>
                <a:gd name="T31" fmla="*/ 1662 h 1449"/>
                <a:gd name="T32" fmla="+- 0 10620 10593"/>
                <a:gd name="T33" fmla="*/ T32 w 4317"/>
                <a:gd name="T34" fmla="+- 0 1646 1639"/>
                <a:gd name="T35" fmla="*/ 1646 h 1449"/>
                <a:gd name="T36" fmla="+- 0 10639 10593"/>
                <a:gd name="T37" fmla="*/ T36 w 4317"/>
                <a:gd name="T38" fmla="+- 0 1640 1639"/>
                <a:gd name="T39" fmla="*/ 1640 h 1449"/>
                <a:gd name="T40" fmla="+- 0 10647 10593"/>
                <a:gd name="T41" fmla="*/ T40 w 4317"/>
                <a:gd name="T42" fmla="+- 0 1639 1639"/>
                <a:gd name="T43" fmla="*/ 1639 h 1449"/>
                <a:gd name="T44" fmla="+- 0 14855 10593"/>
                <a:gd name="T45" fmla="*/ T44 w 4317"/>
                <a:gd name="T46" fmla="+- 0 1639 1639"/>
                <a:gd name="T47" fmla="*/ 1639 h 1449"/>
                <a:gd name="T48" fmla="+- 0 14887 10593"/>
                <a:gd name="T49" fmla="*/ T48 w 4317"/>
                <a:gd name="T50" fmla="+- 0 1647 1639"/>
                <a:gd name="T51" fmla="*/ 1647 h 1449"/>
                <a:gd name="T52" fmla="+- 0 14903 10593"/>
                <a:gd name="T53" fmla="*/ T52 w 4317"/>
                <a:gd name="T54" fmla="+- 0 1666 1639"/>
                <a:gd name="T55" fmla="*/ 1666 h 1449"/>
                <a:gd name="T56" fmla="+- 0 14909 10593"/>
                <a:gd name="T57" fmla="*/ T56 w 4317"/>
                <a:gd name="T58" fmla="+- 0 1684 1639"/>
                <a:gd name="T59" fmla="*/ 1684 h 1449"/>
                <a:gd name="T60" fmla="+- 0 14909 10593"/>
                <a:gd name="T61" fmla="*/ T60 w 4317"/>
                <a:gd name="T62" fmla="+- 0 1693 1639"/>
                <a:gd name="T63" fmla="*/ 1693 h 1449"/>
                <a:gd name="T64" fmla="+- 0 14909 10593"/>
                <a:gd name="T65" fmla="*/ T64 w 4317"/>
                <a:gd name="T66" fmla="+- 0 3034 1639"/>
                <a:gd name="T67" fmla="*/ 3034 h 1449"/>
                <a:gd name="T68" fmla="+- 0 14901 10593"/>
                <a:gd name="T69" fmla="*/ T68 w 4317"/>
                <a:gd name="T70" fmla="+- 0 3065 1639"/>
                <a:gd name="T71" fmla="*/ 3065 h 1449"/>
                <a:gd name="T72" fmla="+- 0 14882 10593"/>
                <a:gd name="T73" fmla="*/ T72 w 4317"/>
                <a:gd name="T74" fmla="+- 0 3081 1639"/>
                <a:gd name="T75" fmla="*/ 3081 h 1449"/>
                <a:gd name="T76" fmla="+- 0 14864 10593"/>
                <a:gd name="T77" fmla="*/ T76 w 4317"/>
                <a:gd name="T78" fmla="+- 0 3087 1639"/>
                <a:gd name="T79" fmla="*/ 3087 h 1449"/>
                <a:gd name="T80" fmla="+- 0 14855 10593"/>
                <a:gd name="T81" fmla="*/ T80 w 4317"/>
                <a:gd name="T82" fmla="+- 0 3088 1639"/>
                <a:gd name="T83" fmla="*/ 3088 h 144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4317" h="1449">
                  <a:moveTo>
                    <a:pt x="4262" y="1449"/>
                  </a:moveTo>
                  <a:lnTo>
                    <a:pt x="54" y="1449"/>
                  </a:lnTo>
                  <a:lnTo>
                    <a:pt x="23" y="1440"/>
                  </a:lnTo>
                  <a:lnTo>
                    <a:pt x="7" y="1422"/>
                  </a:lnTo>
                  <a:lnTo>
                    <a:pt x="1" y="1403"/>
                  </a:lnTo>
                  <a:lnTo>
                    <a:pt x="0" y="1395"/>
                  </a:lnTo>
                  <a:lnTo>
                    <a:pt x="0" y="54"/>
                  </a:lnTo>
                  <a:lnTo>
                    <a:pt x="8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4262" y="0"/>
                  </a:lnTo>
                  <a:lnTo>
                    <a:pt x="4294" y="8"/>
                  </a:lnTo>
                  <a:lnTo>
                    <a:pt x="4310" y="27"/>
                  </a:lnTo>
                  <a:lnTo>
                    <a:pt x="4316" y="45"/>
                  </a:lnTo>
                  <a:lnTo>
                    <a:pt x="4316" y="54"/>
                  </a:lnTo>
                  <a:lnTo>
                    <a:pt x="4316" y="1395"/>
                  </a:lnTo>
                  <a:lnTo>
                    <a:pt x="4308" y="1426"/>
                  </a:lnTo>
                  <a:lnTo>
                    <a:pt x="4289" y="1442"/>
                  </a:lnTo>
                  <a:lnTo>
                    <a:pt x="4271" y="1448"/>
                  </a:lnTo>
                  <a:lnTo>
                    <a:pt x="4262" y="1449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3" name="AutoShape 90">
              <a:extLst>
                <a:ext uri="{FF2B5EF4-FFF2-40B4-BE49-F238E27FC236}">
                  <a16:creationId xmlns:a16="http://schemas.microsoft.com/office/drawing/2014/main" id="{5ADBF5C1-704B-5028-CB1C-CC8106AAF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3" y="1638"/>
              <a:ext cx="4317" cy="1449"/>
            </a:xfrm>
            <a:custGeom>
              <a:avLst/>
              <a:gdLst>
                <a:gd name="T0" fmla="+- 0 10593 10593"/>
                <a:gd name="T1" fmla="*/ T0 w 4317"/>
                <a:gd name="T2" fmla="+- 0 1693 1639"/>
                <a:gd name="T3" fmla="*/ 1693 h 1449"/>
                <a:gd name="T4" fmla="+- 0 10601 10593"/>
                <a:gd name="T5" fmla="*/ T4 w 4317"/>
                <a:gd name="T6" fmla="+- 0 1662 1639"/>
                <a:gd name="T7" fmla="*/ 1662 h 1449"/>
                <a:gd name="T8" fmla="+- 0 10620 10593"/>
                <a:gd name="T9" fmla="*/ T8 w 4317"/>
                <a:gd name="T10" fmla="+- 0 1646 1639"/>
                <a:gd name="T11" fmla="*/ 1646 h 1449"/>
                <a:gd name="T12" fmla="+- 0 10639 10593"/>
                <a:gd name="T13" fmla="*/ T12 w 4317"/>
                <a:gd name="T14" fmla="+- 0 1640 1639"/>
                <a:gd name="T15" fmla="*/ 1640 h 1449"/>
                <a:gd name="T16" fmla="+- 0 10647 10593"/>
                <a:gd name="T17" fmla="*/ T16 w 4317"/>
                <a:gd name="T18" fmla="+- 0 1639 1639"/>
                <a:gd name="T19" fmla="*/ 1639 h 1449"/>
                <a:gd name="T20" fmla="+- 0 14855 10593"/>
                <a:gd name="T21" fmla="*/ T20 w 4317"/>
                <a:gd name="T22" fmla="+- 0 1639 1639"/>
                <a:gd name="T23" fmla="*/ 1639 h 1449"/>
                <a:gd name="T24" fmla="+- 0 14887 10593"/>
                <a:gd name="T25" fmla="*/ T24 w 4317"/>
                <a:gd name="T26" fmla="+- 0 1647 1639"/>
                <a:gd name="T27" fmla="*/ 1647 h 1449"/>
                <a:gd name="T28" fmla="+- 0 14903 10593"/>
                <a:gd name="T29" fmla="*/ T28 w 4317"/>
                <a:gd name="T30" fmla="+- 0 1666 1639"/>
                <a:gd name="T31" fmla="*/ 1666 h 1449"/>
                <a:gd name="T32" fmla="+- 0 14909 10593"/>
                <a:gd name="T33" fmla="*/ T32 w 4317"/>
                <a:gd name="T34" fmla="+- 0 1684 1639"/>
                <a:gd name="T35" fmla="*/ 1684 h 1449"/>
                <a:gd name="T36" fmla="+- 0 14909 10593"/>
                <a:gd name="T37" fmla="*/ T36 w 4317"/>
                <a:gd name="T38" fmla="+- 0 1693 1639"/>
                <a:gd name="T39" fmla="*/ 1693 h 1449"/>
                <a:gd name="T40" fmla="+- 0 14909 10593"/>
                <a:gd name="T41" fmla="*/ T40 w 4317"/>
                <a:gd name="T42" fmla="+- 0 3034 1639"/>
                <a:gd name="T43" fmla="*/ 3034 h 1449"/>
                <a:gd name="T44" fmla="+- 0 14901 10593"/>
                <a:gd name="T45" fmla="*/ T44 w 4317"/>
                <a:gd name="T46" fmla="+- 0 3065 1639"/>
                <a:gd name="T47" fmla="*/ 3065 h 1449"/>
                <a:gd name="T48" fmla="+- 0 14882 10593"/>
                <a:gd name="T49" fmla="*/ T48 w 4317"/>
                <a:gd name="T50" fmla="+- 0 3081 1639"/>
                <a:gd name="T51" fmla="*/ 3081 h 1449"/>
                <a:gd name="T52" fmla="+- 0 14864 10593"/>
                <a:gd name="T53" fmla="*/ T52 w 4317"/>
                <a:gd name="T54" fmla="+- 0 3087 1639"/>
                <a:gd name="T55" fmla="*/ 3087 h 1449"/>
                <a:gd name="T56" fmla="+- 0 14855 10593"/>
                <a:gd name="T57" fmla="*/ T56 w 4317"/>
                <a:gd name="T58" fmla="+- 0 3088 1639"/>
                <a:gd name="T59" fmla="*/ 3088 h 1449"/>
                <a:gd name="T60" fmla="+- 0 10647 10593"/>
                <a:gd name="T61" fmla="*/ T60 w 4317"/>
                <a:gd name="T62" fmla="+- 0 3088 1639"/>
                <a:gd name="T63" fmla="*/ 3088 h 1449"/>
                <a:gd name="T64" fmla="+- 0 10616 10593"/>
                <a:gd name="T65" fmla="*/ T64 w 4317"/>
                <a:gd name="T66" fmla="+- 0 3079 1639"/>
                <a:gd name="T67" fmla="*/ 3079 h 1449"/>
                <a:gd name="T68" fmla="+- 0 10600 10593"/>
                <a:gd name="T69" fmla="*/ T68 w 4317"/>
                <a:gd name="T70" fmla="+- 0 3061 1639"/>
                <a:gd name="T71" fmla="*/ 3061 h 1449"/>
                <a:gd name="T72" fmla="+- 0 10594 10593"/>
                <a:gd name="T73" fmla="*/ T72 w 4317"/>
                <a:gd name="T74" fmla="+- 0 3042 1639"/>
                <a:gd name="T75" fmla="*/ 3042 h 1449"/>
                <a:gd name="T76" fmla="+- 0 10593 10593"/>
                <a:gd name="T77" fmla="*/ T76 w 4317"/>
                <a:gd name="T78" fmla="+- 0 3034 1639"/>
                <a:gd name="T79" fmla="*/ 3034 h 1449"/>
                <a:gd name="T80" fmla="+- 0 10593 10593"/>
                <a:gd name="T81" fmla="*/ T80 w 4317"/>
                <a:gd name="T82" fmla="+- 0 1693 1639"/>
                <a:gd name="T83" fmla="*/ 1693 h 1449"/>
                <a:gd name="T84" fmla="+- 0 10593 10593"/>
                <a:gd name="T85" fmla="*/ T84 w 4317"/>
                <a:gd name="T86" fmla="+- 0 2021 1639"/>
                <a:gd name="T87" fmla="*/ 2021 h 1449"/>
                <a:gd name="T88" fmla="+- 0 14909 10593"/>
                <a:gd name="T89" fmla="*/ T88 w 4317"/>
                <a:gd name="T90" fmla="+- 0 2021 1639"/>
                <a:gd name="T91" fmla="*/ 2021 h 1449"/>
                <a:gd name="T92" fmla="+- 0 10593 10593"/>
                <a:gd name="T93" fmla="*/ T92 w 4317"/>
                <a:gd name="T94" fmla="+- 0 2552 1639"/>
                <a:gd name="T95" fmla="*/ 2552 h 1449"/>
                <a:gd name="T96" fmla="+- 0 14909 10593"/>
                <a:gd name="T97" fmla="*/ T96 w 4317"/>
                <a:gd name="T98" fmla="+- 0 2552 1639"/>
                <a:gd name="T99" fmla="*/ 2552 h 144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4317" h="1449">
                  <a:moveTo>
                    <a:pt x="0" y="54"/>
                  </a:moveTo>
                  <a:lnTo>
                    <a:pt x="8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4262" y="0"/>
                  </a:lnTo>
                  <a:lnTo>
                    <a:pt x="4294" y="8"/>
                  </a:lnTo>
                  <a:lnTo>
                    <a:pt x="4310" y="27"/>
                  </a:lnTo>
                  <a:lnTo>
                    <a:pt x="4316" y="45"/>
                  </a:lnTo>
                  <a:lnTo>
                    <a:pt x="4316" y="54"/>
                  </a:lnTo>
                  <a:lnTo>
                    <a:pt x="4316" y="1395"/>
                  </a:lnTo>
                  <a:lnTo>
                    <a:pt x="4308" y="1426"/>
                  </a:lnTo>
                  <a:lnTo>
                    <a:pt x="4289" y="1442"/>
                  </a:lnTo>
                  <a:lnTo>
                    <a:pt x="4271" y="1448"/>
                  </a:lnTo>
                  <a:lnTo>
                    <a:pt x="4262" y="1449"/>
                  </a:lnTo>
                  <a:lnTo>
                    <a:pt x="54" y="1449"/>
                  </a:lnTo>
                  <a:lnTo>
                    <a:pt x="23" y="1440"/>
                  </a:lnTo>
                  <a:lnTo>
                    <a:pt x="7" y="1422"/>
                  </a:lnTo>
                  <a:lnTo>
                    <a:pt x="1" y="1403"/>
                  </a:lnTo>
                  <a:lnTo>
                    <a:pt x="0" y="1395"/>
                  </a:lnTo>
                  <a:lnTo>
                    <a:pt x="0" y="54"/>
                  </a:lnTo>
                  <a:close/>
                  <a:moveTo>
                    <a:pt x="0" y="382"/>
                  </a:moveTo>
                  <a:lnTo>
                    <a:pt x="4316" y="382"/>
                  </a:lnTo>
                  <a:moveTo>
                    <a:pt x="0" y="913"/>
                  </a:moveTo>
                  <a:lnTo>
                    <a:pt x="4316" y="913"/>
                  </a:lnTo>
                </a:path>
              </a:pathLst>
            </a:custGeom>
            <a:noFill/>
            <a:ln w="5715">
              <a:solidFill>
                <a:srgbClr val="00C1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139" name="Picture 91">
              <a:extLst>
                <a:ext uri="{FF2B5EF4-FFF2-40B4-BE49-F238E27FC236}">
                  <a16:creationId xmlns:a16="http://schemas.microsoft.com/office/drawing/2014/main" id="{6B164098-570E-0087-2EDE-04188A24A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0" y="1733"/>
              <a:ext cx="57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0" name="Picture 92">
              <a:extLst>
                <a:ext uri="{FF2B5EF4-FFF2-40B4-BE49-F238E27FC236}">
                  <a16:creationId xmlns:a16="http://schemas.microsoft.com/office/drawing/2014/main" id="{56F18D2E-6665-ED10-8F24-AA9300C5B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9" y="2737"/>
              <a:ext cx="272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Freeform 93">
              <a:extLst>
                <a:ext uri="{FF2B5EF4-FFF2-40B4-BE49-F238E27FC236}">
                  <a16:creationId xmlns:a16="http://schemas.microsoft.com/office/drawing/2014/main" id="{57C334BC-6C74-00D3-F916-786614F7A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2655"/>
              <a:ext cx="4842" cy="5492"/>
            </a:xfrm>
            <a:custGeom>
              <a:avLst/>
              <a:gdLst>
                <a:gd name="T0" fmla="+- 0 5751 5742"/>
                <a:gd name="T1" fmla="*/ T0 w 4842"/>
                <a:gd name="T2" fmla="+- 0 8147 2655"/>
                <a:gd name="T3" fmla="*/ 8147 h 5492"/>
                <a:gd name="T4" fmla="+- 0 5742 5742"/>
                <a:gd name="T5" fmla="*/ T4 w 4842"/>
                <a:gd name="T6" fmla="+- 0 8147 2655"/>
                <a:gd name="T7" fmla="*/ 8147 h 5492"/>
                <a:gd name="T8" fmla="+- 0 5742 5742"/>
                <a:gd name="T9" fmla="*/ T8 w 4842"/>
                <a:gd name="T10" fmla="+- 0 2687 2655"/>
                <a:gd name="T11" fmla="*/ 2687 h 5492"/>
                <a:gd name="T12" fmla="+- 0 5751 5742"/>
                <a:gd name="T13" fmla="*/ T12 w 4842"/>
                <a:gd name="T14" fmla="+- 0 2678 2655"/>
                <a:gd name="T15" fmla="*/ 2678 h 5492"/>
                <a:gd name="T16" fmla="+- 0 5760 5742"/>
                <a:gd name="T17" fmla="*/ T16 w 4842"/>
                <a:gd name="T18" fmla="+- 0 2672 2655"/>
                <a:gd name="T19" fmla="*/ 2672 h 5492"/>
                <a:gd name="T20" fmla="+- 0 5760 5742"/>
                <a:gd name="T21" fmla="*/ T20 w 4842"/>
                <a:gd name="T22" fmla="+- 0 2666 2655"/>
                <a:gd name="T23" fmla="*/ 2666 h 5492"/>
                <a:gd name="T24" fmla="+- 0 5769 5742"/>
                <a:gd name="T25" fmla="*/ T24 w 4842"/>
                <a:gd name="T26" fmla="+- 0 2661 2655"/>
                <a:gd name="T27" fmla="*/ 2661 h 5492"/>
                <a:gd name="T28" fmla="+- 0 5778 5742"/>
                <a:gd name="T29" fmla="*/ T28 w 4842"/>
                <a:gd name="T30" fmla="+- 0 2658 2655"/>
                <a:gd name="T31" fmla="*/ 2658 h 5492"/>
                <a:gd name="T32" fmla="+- 0 5787 5742"/>
                <a:gd name="T33" fmla="*/ T32 w 4842"/>
                <a:gd name="T34" fmla="+- 0 2656 2655"/>
                <a:gd name="T35" fmla="*/ 2656 h 5492"/>
                <a:gd name="T36" fmla="+- 0 5796 5742"/>
                <a:gd name="T37" fmla="*/ T36 w 4842"/>
                <a:gd name="T38" fmla="+- 0 2655 2655"/>
                <a:gd name="T39" fmla="*/ 2655 h 5492"/>
                <a:gd name="T40" fmla="+- 0 10584 5742"/>
                <a:gd name="T41" fmla="*/ T40 w 4842"/>
                <a:gd name="T42" fmla="+- 0 2655 2655"/>
                <a:gd name="T43" fmla="*/ 2655 h 5492"/>
                <a:gd name="T44" fmla="+- 0 10584 5742"/>
                <a:gd name="T45" fmla="*/ T44 w 4842"/>
                <a:gd name="T46" fmla="+- 0 2663 2655"/>
                <a:gd name="T47" fmla="*/ 2663 h 5492"/>
                <a:gd name="T48" fmla="+- 0 5796 5742"/>
                <a:gd name="T49" fmla="*/ T48 w 4842"/>
                <a:gd name="T50" fmla="+- 0 2663 2655"/>
                <a:gd name="T51" fmla="*/ 2663 h 5492"/>
                <a:gd name="T52" fmla="+- 0 5787 5742"/>
                <a:gd name="T53" fmla="*/ T52 w 4842"/>
                <a:gd name="T54" fmla="+- 0 2664 2655"/>
                <a:gd name="T55" fmla="*/ 2664 h 5492"/>
                <a:gd name="T56" fmla="+- 0 5778 5742"/>
                <a:gd name="T57" fmla="*/ T56 w 4842"/>
                <a:gd name="T58" fmla="+- 0 2666 2655"/>
                <a:gd name="T59" fmla="*/ 2666 h 5492"/>
                <a:gd name="T60" fmla="+- 0 5778 5742"/>
                <a:gd name="T61" fmla="*/ T60 w 4842"/>
                <a:gd name="T62" fmla="+- 0 2669 2655"/>
                <a:gd name="T63" fmla="*/ 2669 h 5492"/>
                <a:gd name="T64" fmla="+- 0 5760 5742"/>
                <a:gd name="T65" fmla="*/ T64 w 4842"/>
                <a:gd name="T66" fmla="+- 0 2678 2655"/>
                <a:gd name="T67" fmla="*/ 2678 h 5492"/>
                <a:gd name="T68" fmla="+- 0 5760 5742"/>
                <a:gd name="T69" fmla="*/ T68 w 4842"/>
                <a:gd name="T70" fmla="+- 0 2684 2655"/>
                <a:gd name="T71" fmla="*/ 2684 h 5492"/>
                <a:gd name="T72" fmla="+- 0 5751 5742"/>
                <a:gd name="T73" fmla="*/ T72 w 4842"/>
                <a:gd name="T74" fmla="+- 0 2690 2655"/>
                <a:gd name="T75" fmla="*/ 2690 h 5492"/>
                <a:gd name="T76" fmla="+- 0 5751 5742"/>
                <a:gd name="T77" fmla="*/ T76 w 4842"/>
                <a:gd name="T78" fmla="+- 0 8147 2655"/>
                <a:gd name="T79" fmla="*/ 8147 h 54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4842" h="5492">
                  <a:moveTo>
                    <a:pt x="9" y="5492"/>
                  </a:moveTo>
                  <a:lnTo>
                    <a:pt x="0" y="5492"/>
                  </a:lnTo>
                  <a:lnTo>
                    <a:pt x="0" y="32"/>
                  </a:lnTo>
                  <a:lnTo>
                    <a:pt x="9" y="23"/>
                  </a:lnTo>
                  <a:lnTo>
                    <a:pt x="18" y="17"/>
                  </a:lnTo>
                  <a:lnTo>
                    <a:pt x="18" y="11"/>
                  </a:lnTo>
                  <a:lnTo>
                    <a:pt x="27" y="6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4" y="0"/>
                  </a:lnTo>
                  <a:lnTo>
                    <a:pt x="4842" y="0"/>
                  </a:lnTo>
                  <a:lnTo>
                    <a:pt x="4842" y="8"/>
                  </a:lnTo>
                  <a:lnTo>
                    <a:pt x="54" y="8"/>
                  </a:lnTo>
                  <a:lnTo>
                    <a:pt x="45" y="9"/>
                  </a:lnTo>
                  <a:lnTo>
                    <a:pt x="36" y="11"/>
                  </a:lnTo>
                  <a:lnTo>
                    <a:pt x="36" y="14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9" y="35"/>
                  </a:lnTo>
                  <a:lnTo>
                    <a:pt x="9" y="5492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5" name="Freeform 94">
              <a:extLst>
                <a:ext uri="{FF2B5EF4-FFF2-40B4-BE49-F238E27FC236}">
                  <a16:creationId xmlns:a16="http://schemas.microsoft.com/office/drawing/2014/main" id="{3666623C-AECD-7CFF-4B90-43973C975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2655"/>
              <a:ext cx="4842" cy="5492"/>
            </a:xfrm>
            <a:custGeom>
              <a:avLst/>
              <a:gdLst>
                <a:gd name="T0" fmla="+- 0 10584 5742"/>
                <a:gd name="T1" fmla="*/ T0 w 4842"/>
                <a:gd name="T2" fmla="+- 0 2663 2655"/>
                <a:gd name="T3" fmla="*/ 2663 h 5492"/>
                <a:gd name="T4" fmla="+- 0 5796 5742"/>
                <a:gd name="T5" fmla="*/ T4 w 4842"/>
                <a:gd name="T6" fmla="+- 0 2663 2655"/>
                <a:gd name="T7" fmla="*/ 2663 h 5492"/>
                <a:gd name="T8" fmla="+- 0 5787 5742"/>
                <a:gd name="T9" fmla="*/ T8 w 4842"/>
                <a:gd name="T10" fmla="+- 0 2664 2655"/>
                <a:gd name="T11" fmla="*/ 2664 h 5492"/>
                <a:gd name="T12" fmla="+- 0 5778 5742"/>
                <a:gd name="T13" fmla="*/ T12 w 4842"/>
                <a:gd name="T14" fmla="+- 0 2666 2655"/>
                <a:gd name="T15" fmla="*/ 2666 h 5492"/>
                <a:gd name="T16" fmla="+- 0 5778 5742"/>
                <a:gd name="T17" fmla="*/ T16 w 4842"/>
                <a:gd name="T18" fmla="+- 0 2669 2655"/>
                <a:gd name="T19" fmla="*/ 2669 h 5492"/>
                <a:gd name="T20" fmla="+- 0 5769 5742"/>
                <a:gd name="T21" fmla="*/ T20 w 4842"/>
                <a:gd name="T22" fmla="+- 0 2673 2655"/>
                <a:gd name="T23" fmla="*/ 2673 h 5492"/>
                <a:gd name="T24" fmla="+- 0 5760 5742"/>
                <a:gd name="T25" fmla="*/ T24 w 4842"/>
                <a:gd name="T26" fmla="+- 0 2678 2655"/>
                <a:gd name="T27" fmla="*/ 2678 h 5492"/>
                <a:gd name="T28" fmla="+- 0 5760 5742"/>
                <a:gd name="T29" fmla="*/ T28 w 4842"/>
                <a:gd name="T30" fmla="+- 0 2684 2655"/>
                <a:gd name="T31" fmla="*/ 2684 h 5492"/>
                <a:gd name="T32" fmla="+- 0 5751 5742"/>
                <a:gd name="T33" fmla="*/ T32 w 4842"/>
                <a:gd name="T34" fmla="+- 0 2690 2655"/>
                <a:gd name="T35" fmla="*/ 2690 h 5492"/>
                <a:gd name="T36" fmla="+- 0 5751 5742"/>
                <a:gd name="T37" fmla="*/ T36 w 4842"/>
                <a:gd name="T38" fmla="+- 0 2697 2655"/>
                <a:gd name="T39" fmla="*/ 2697 h 5492"/>
                <a:gd name="T40" fmla="+- 0 5751 5742"/>
                <a:gd name="T41" fmla="*/ T40 w 4842"/>
                <a:gd name="T42" fmla="+- 0 2705 2655"/>
                <a:gd name="T43" fmla="*/ 2705 h 5492"/>
                <a:gd name="T44" fmla="+- 0 5751 5742"/>
                <a:gd name="T45" fmla="*/ T44 w 4842"/>
                <a:gd name="T46" fmla="+- 0 2714 2655"/>
                <a:gd name="T47" fmla="*/ 2714 h 5492"/>
                <a:gd name="T48" fmla="+- 0 5751 5742"/>
                <a:gd name="T49" fmla="*/ T48 w 4842"/>
                <a:gd name="T50" fmla="+- 0 8147 2655"/>
                <a:gd name="T51" fmla="*/ 8147 h 5492"/>
                <a:gd name="T52" fmla="+- 0 5742 5742"/>
                <a:gd name="T53" fmla="*/ T52 w 4842"/>
                <a:gd name="T54" fmla="+- 0 8147 2655"/>
                <a:gd name="T55" fmla="*/ 8147 h 5492"/>
                <a:gd name="T56" fmla="+- 0 5742 5742"/>
                <a:gd name="T57" fmla="*/ T56 w 4842"/>
                <a:gd name="T58" fmla="+- 0 2713 2655"/>
                <a:gd name="T59" fmla="*/ 2713 h 5492"/>
                <a:gd name="T60" fmla="+- 0 5742 5742"/>
                <a:gd name="T61" fmla="*/ T60 w 4842"/>
                <a:gd name="T62" fmla="+- 0 2704 2655"/>
                <a:gd name="T63" fmla="*/ 2704 h 5492"/>
                <a:gd name="T64" fmla="+- 0 5742 5742"/>
                <a:gd name="T65" fmla="*/ T64 w 4842"/>
                <a:gd name="T66" fmla="+- 0 2695 2655"/>
                <a:gd name="T67" fmla="*/ 2695 h 5492"/>
                <a:gd name="T68" fmla="+- 0 5742 5742"/>
                <a:gd name="T69" fmla="*/ T68 w 4842"/>
                <a:gd name="T70" fmla="+- 0 2687 2655"/>
                <a:gd name="T71" fmla="*/ 2687 h 5492"/>
                <a:gd name="T72" fmla="+- 0 5751 5742"/>
                <a:gd name="T73" fmla="*/ T72 w 4842"/>
                <a:gd name="T74" fmla="+- 0 2678 2655"/>
                <a:gd name="T75" fmla="*/ 2678 h 5492"/>
                <a:gd name="T76" fmla="+- 0 5760 5742"/>
                <a:gd name="T77" fmla="*/ T76 w 4842"/>
                <a:gd name="T78" fmla="+- 0 2672 2655"/>
                <a:gd name="T79" fmla="*/ 2672 h 5492"/>
                <a:gd name="T80" fmla="+- 0 5760 5742"/>
                <a:gd name="T81" fmla="*/ T80 w 4842"/>
                <a:gd name="T82" fmla="+- 0 2666 2655"/>
                <a:gd name="T83" fmla="*/ 2666 h 5492"/>
                <a:gd name="T84" fmla="+- 0 5769 5742"/>
                <a:gd name="T85" fmla="*/ T84 w 4842"/>
                <a:gd name="T86" fmla="+- 0 2661 2655"/>
                <a:gd name="T87" fmla="*/ 2661 h 5492"/>
                <a:gd name="T88" fmla="+- 0 5778 5742"/>
                <a:gd name="T89" fmla="*/ T88 w 4842"/>
                <a:gd name="T90" fmla="+- 0 2658 2655"/>
                <a:gd name="T91" fmla="*/ 2658 h 5492"/>
                <a:gd name="T92" fmla="+- 0 5787 5742"/>
                <a:gd name="T93" fmla="*/ T92 w 4842"/>
                <a:gd name="T94" fmla="+- 0 2656 2655"/>
                <a:gd name="T95" fmla="*/ 2656 h 5492"/>
                <a:gd name="T96" fmla="+- 0 5796 5742"/>
                <a:gd name="T97" fmla="*/ T96 w 4842"/>
                <a:gd name="T98" fmla="+- 0 2655 2655"/>
                <a:gd name="T99" fmla="*/ 2655 h 5492"/>
                <a:gd name="T100" fmla="+- 0 10584 5742"/>
                <a:gd name="T101" fmla="*/ T100 w 4842"/>
                <a:gd name="T102" fmla="+- 0 2655 2655"/>
                <a:gd name="T103" fmla="*/ 2655 h 5492"/>
                <a:gd name="T104" fmla="+- 0 10584 5742"/>
                <a:gd name="T105" fmla="*/ T104 w 4842"/>
                <a:gd name="T106" fmla="+- 0 2663 2655"/>
                <a:gd name="T107" fmla="*/ 2663 h 54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</a:cxnLst>
              <a:rect l="0" t="0" r="r" b="b"/>
              <a:pathLst>
                <a:path w="4842" h="5492">
                  <a:moveTo>
                    <a:pt x="4842" y="8"/>
                  </a:moveTo>
                  <a:lnTo>
                    <a:pt x="54" y="8"/>
                  </a:lnTo>
                  <a:lnTo>
                    <a:pt x="45" y="9"/>
                  </a:lnTo>
                  <a:lnTo>
                    <a:pt x="36" y="11"/>
                  </a:lnTo>
                  <a:lnTo>
                    <a:pt x="36" y="14"/>
                  </a:lnTo>
                  <a:lnTo>
                    <a:pt x="27" y="18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9" y="35"/>
                  </a:lnTo>
                  <a:lnTo>
                    <a:pt x="9" y="42"/>
                  </a:lnTo>
                  <a:lnTo>
                    <a:pt x="9" y="50"/>
                  </a:lnTo>
                  <a:lnTo>
                    <a:pt x="9" y="59"/>
                  </a:lnTo>
                  <a:lnTo>
                    <a:pt x="9" y="5492"/>
                  </a:lnTo>
                  <a:lnTo>
                    <a:pt x="0" y="5492"/>
                  </a:lnTo>
                  <a:lnTo>
                    <a:pt x="0" y="58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9" y="23"/>
                  </a:lnTo>
                  <a:lnTo>
                    <a:pt x="18" y="17"/>
                  </a:lnTo>
                  <a:lnTo>
                    <a:pt x="18" y="11"/>
                  </a:lnTo>
                  <a:lnTo>
                    <a:pt x="27" y="6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4" y="0"/>
                  </a:lnTo>
                  <a:lnTo>
                    <a:pt x="4842" y="0"/>
                  </a:lnTo>
                  <a:lnTo>
                    <a:pt x="4842" y="8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6" name="Rectangle 95">
              <a:extLst>
                <a:ext uri="{FF2B5EF4-FFF2-40B4-BE49-F238E27FC236}">
                  <a16:creationId xmlns:a16="http://schemas.microsoft.com/office/drawing/2014/main" id="{1BD034FE-9792-E12C-58A5-4A646F09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4" y="2655"/>
              <a:ext cx="9" cy="9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7" name="Rectangle 96">
              <a:extLst>
                <a:ext uri="{FF2B5EF4-FFF2-40B4-BE49-F238E27FC236}">
                  <a16:creationId xmlns:a16="http://schemas.microsoft.com/office/drawing/2014/main" id="{B92D2AFC-BFA6-593C-FA51-023C803E9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4" y="2655"/>
              <a:ext cx="9" cy="9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8" name="Freeform 97">
              <a:extLst>
                <a:ext uri="{FF2B5EF4-FFF2-40B4-BE49-F238E27FC236}">
                  <a16:creationId xmlns:a16="http://schemas.microsoft.com/office/drawing/2014/main" id="{C95E84E9-5ACB-31F2-7341-CDB1BBEE2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8298"/>
              <a:ext cx="4943" cy="3195"/>
            </a:xfrm>
            <a:custGeom>
              <a:avLst/>
              <a:gdLst>
                <a:gd name="T0" fmla="+- 0 8323 3434"/>
                <a:gd name="T1" fmla="*/ T0 w 4943"/>
                <a:gd name="T2" fmla="+- 0 11493 8298"/>
                <a:gd name="T3" fmla="*/ 11493 h 3195"/>
                <a:gd name="T4" fmla="+- 0 3488 3434"/>
                <a:gd name="T5" fmla="*/ T4 w 4943"/>
                <a:gd name="T6" fmla="+- 0 11493 8298"/>
                <a:gd name="T7" fmla="*/ 11493 h 3195"/>
                <a:gd name="T8" fmla="+- 0 3457 3434"/>
                <a:gd name="T9" fmla="*/ T8 w 4943"/>
                <a:gd name="T10" fmla="+- 0 11485 8298"/>
                <a:gd name="T11" fmla="*/ 11485 h 3195"/>
                <a:gd name="T12" fmla="+- 0 3441 3434"/>
                <a:gd name="T13" fmla="*/ T12 w 4943"/>
                <a:gd name="T14" fmla="+- 0 11466 8298"/>
                <a:gd name="T15" fmla="*/ 11466 h 3195"/>
                <a:gd name="T16" fmla="+- 0 3435 3434"/>
                <a:gd name="T17" fmla="*/ T16 w 4943"/>
                <a:gd name="T18" fmla="+- 0 11447 8298"/>
                <a:gd name="T19" fmla="*/ 11447 h 3195"/>
                <a:gd name="T20" fmla="+- 0 3434 3434"/>
                <a:gd name="T21" fmla="*/ T20 w 4943"/>
                <a:gd name="T22" fmla="+- 0 11439 8298"/>
                <a:gd name="T23" fmla="*/ 11439 h 3195"/>
                <a:gd name="T24" fmla="+- 0 3434 3434"/>
                <a:gd name="T25" fmla="*/ T24 w 4943"/>
                <a:gd name="T26" fmla="+- 0 8352 8298"/>
                <a:gd name="T27" fmla="*/ 8352 h 3195"/>
                <a:gd name="T28" fmla="+- 0 3443 3434"/>
                <a:gd name="T29" fmla="*/ T28 w 4943"/>
                <a:gd name="T30" fmla="+- 0 8321 8298"/>
                <a:gd name="T31" fmla="*/ 8321 h 3195"/>
                <a:gd name="T32" fmla="+- 0 3461 3434"/>
                <a:gd name="T33" fmla="*/ T32 w 4943"/>
                <a:gd name="T34" fmla="+- 0 8305 8298"/>
                <a:gd name="T35" fmla="*/ 8305 h 3195"/>
                <a:gd name="T36" fmla="+- 0 3480 3434"/>
                <a:gd name="T37" fmla="*/ T36 w 4943"/>
                <a:gd name="T38" fmla="+- 0 8299 8298"/>
                <a:gd name="T39" fmla="*/ 8299 h 3195"/>
                <a:gd name="T40" fmla="+- 0 3488 3434"/>
                <a:gd name="T41" fmla="*/ T40 w 4943"/>
                <a:gd name="T42" fmla="+- 0 8298 8298"/>
                <a:gd name="T43" fmla="*/ 8298 h 3195"/>
                <a:gd name="T44" fmla="+- 0 8323 3434"/>
                <a:gd name="T45" fmla="*/ T44 w 4943"/>
                <a:gd name="T46" fmla="+- 0 8298 8298"/>
                <a:gd name="T47" fmla="*/ 8298 h 3195"/>
                <a:gd name="T48" fmla="+- 0 8354 3434"/>
                <a:gd name="T49" fmla="*/ T48 w 4943"/>
                <a:gd name="T50" fmla="+- 0 8306 8298"/>
                <a:gd name="T51" fmla="*/ 8306 h 3195"/>
                <a:gd name="T52" fmla="+- 0 8370 3434"/>
                <a:gd name="T53" fmla="*/ T52 w 4943"/>
                <a:gd name="T54" fmla="+- 0 8325 8298"/>
                <a:gd name="T55" fmla="*/ 8325 h 3195"/>
                <a:gd name="T56" fmla="+- 0 8376 3434"/>
                <a:gd name="T57" fmla="*/ T56 w 4943"/>
                <a:gd name="T58" fmla="+- 0 8344 8298"/>
                <a:gd name="T59" fmla="*/ 8344 h 3195"/>
                <a:gd name="T60" fmla="+- 0 8377 3434"/>
                <a:gd name="T61" fmla="*/ T60 w 4943"/>
                <a:gd name="T62" fmla="+- 0 8352 8298"/>
                <a:gd name="T63" fmla="*/ 8352 h 3195"/>
                <a:gd name="T64" fmla="+- 0 8377 3434"/>
                <a:gd name="T65" fmla="*/ T64 w 4943"/>
                <a:gd name="T66" fmla="+- 0 11439 8298"/>
                <a:gd name="T67" fmla="*/ 11439 h 3195"/>
                <a:gd name="T68" fmla="+- 0 8369 3434"/>
                <a:gd name="T69" fmla="*/ T68 w 4943"/>
                <a:gd name="T70" fmla="+- 0 11470 8298"/>
                <a:gd name="T71" fmla="*/ 11470 h 3195"/>
                <a:gd name="T72" fmla="+- 0 8350 3434"/>
                <a:gd name="T73" fmla="*/ T72 w 4943"/>
                <a:gd name="T74" fmla="+- 0 11486 8298"/>
                <a:gd name="T75" fmla="*/ 11486 h 3195"/>
                <a:gd name="T76" fmla="+- 0 8332 3434"/>
                <a:gd name="T77" fmla="*/ T76 w 4943"/>
                <a:gd name="T78" fmla="+- 0 11492 8298"/>
                <a:gd name="T79" fmla="*/ 11492 h 3195"/>
                <a:gd name="T80" fmla="+- 0 8323 3434"/>
                <a:gd name="T81" fmla="*/ T80 w 4943"/>
                <a:gd name="T82" fmla="+- 0 11493 8298"/>
                <a:gd name="T83" fmla="*/ 11493 h 31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4943" h="3195">
                  <a:moveTo>
                    <a:pt x="4889" y="3195"/>
                  </a:moveTo>
                  <a:lnTo>
                    <a:pt x="54" y="3195"/>
                  </a:lnTo>
                  <a:lnTo>
                    <a:pt x="23" y="3187"/>
                  </a:lnTo>
                  <a:lnTo>
                    <a:pt x="7" y="3168"/>
                  </a:lnTo>
                  <a:lnTo>
                    <a:pt x="1" y="3149"/>
                  </a:lnTo>
                  <a:lnTo>
                    <a:pt x="0" y="3141"/>
                  </a:lnTo>
                  <a:lnTo>
                    <a:pt x="0" y="54"/>
                  </a:lnTo>
                  <a:lnTo>
                    <a:pt x="9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4889" y="0"/>
                  </a:lnTo>
                  <a:lnTo>
                    <a:pt x="4920" y="8"/>
                  </a:lnTo>
                  <a:lnTo>
                    <a:pt x="4936" y="27"/>
                  </a:lnTo>
                  <a:lnTo>
                    <a:pt x="4942" y="46"/>
                  </a:lnTo>
                  <a:lnTo>
                    <a:pt x="4943" y="54"/>
                  </a:lnTo>
                  <a:lnTo>
                    <a:pt x="4943" y="3141"/>
                  </a:lnTo>
                  <a:lnTo>
                    <a:pt x="4935" y="3172"/>
                  </a:lnTo>
                  <a:lnTo>
                    <a:pt x="4916" y="3188"/>
                  </a:lnTo>
                  <a:lnTo>
                    <a:pt x="4898" y="3194"/>
                  </a:lnTo>
                  <a:lnTo>
                    <a:pt x="4889" y="3195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69" name="AutoShape 98">
              <a:extLst>
                <a:ext uri="{FF2B5EF4-FFF2-40B4-BE49-F238E27FC236}">
                  <a16:creationId xmlns:a16="http://schemas.microsoft.com/office/drawing/2014/main" id="{167F1697-1D14-F73C-5FBA-91D7E723B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" y="8387"/>
              <a:ext cx="1388" cy="185"/>
            </a:xfrm>
            <a:custGeom>
              <a:avLst/>
              <a:gdLst>
                <a:gd name="T0" fmla="+- 0 5268 5217"/>
                <a:gd name="T1" fmla="*/ T0 w 1388"/>
                <a:gd name="T2" fmla="+- 0 8516 8388"/>
                <a:gd name="T3" fmla="*/ 8516 h 185"/>
                <a:gd name="T4" fmla="+- 0 5315 5217"/>
                <a:gd name="T5" fmla="*/ T4 w 1388"/>
                <a:gd name="T6" fmla="+- 0 8416 8388"/>
                <a:gd name="T7" fmla="*/ 8416 h 185"/>
                <a:gd name="T8" fmla="+- 0 5296 5217"/>
                <a:gd name="T9" fmla="*/ T8 w 1388"/>
                <a:gd name="T10" fmla="+- 0 8526 8388"/>
                <a:gd name="T11" fmla="*/ 8526 h 185"/>
                <a:gd name="T12" fmla="+- 0 5437 5217"/>
                <a:gd name="T13" fmla="*/ T12 w 1388"/>
                <a:gd name="T14" fmla="+- 0 8516 8388"/>
                <a:gd name="T15" fmla="*/ 8516 h 185"/>
                <a:gd name="T16" fmla="+- 0 5427 5217"/>
                <a:gd name="T17" fmla="*/ T16 w 1388"/>
                <a:gd name="T18" fmla="+- 0 8433 8388"/>
                <a:gd name="T19" fmla="*/ 8433 h 185"/>
                <a:gd name="T20" fmla="+- 0 5374 5217"/>
                <a:gd name="T21" fmla="*/ T20 w 1388"/>
                <a:gd name="T22" fmla="+- 0 8455 8388"/>
                <a:gd name="T23" fmla="*/ 8455 h 185"/>
                <a:gd name="T24" fmla="+- 0 5420 5217"/>
                <a:gd name="T25" fmla="*/ T24 w 1388"/>
                <a:gd name="T26" fmla="+- 0 8479 8388"/>
                <a:gd name="T27" fmla="*/ 8479 h 185"/>
                <a:gd name="T28" fmla="+- 0 5369 5217"/>
                <a:gd name="T29" fmla="*/ T28 w 1388"/>
                <a:gd name="T30" fmla="+- 0 8502 8388"/>
                <a:gd name="T31" fmla="*/ 8502 h 185"/>
                <a:gd name="T32" fmla="+- 0 5372 5217"/>
                <a:gd name="T33" fmla="*/ T32 w 1388"/>
                <a:gd name="T34" fmla="+- 0 8471 8388"/>
                <a:gd name="T35" fmla="*/ 8471 h 185"/>
                <a:gd name="T36" fmla="+- 0 5396 5217"/>
                <a:gd name="T37" fmla="*/ T36 w 1388"/>
                <a:gd name="T38" fmla="+- 0 8532 8388"/>
                <a:gd name="T39" fmla="*/ 8532 h 185"/>
                <a:gd name="T40" fmla="+- 0 5440 5217"/>
                <a:gd name="T41" fmla="*/ T40 w 1388"/>
                <a:gd name="T42" fmla="+- 0 8532 8388"/>
                <a:gd name="T43" fmla="*/ 8532 h 185"/>
                <a:gd name="T44" fmla="+- 0 5483 5217"/>
                <a:gd name="T45" fmla="*/ T44 w 1388"/>
                <a:gd name="T46" fmla="+- 0 8531 8388"/>
                <a:gd name="T47" fmla="*/ 8531 h 185"/>
                <a:gd name="T48" fmla="+- 0 5527 5217"/>
                <a:gd name="T49" fmla="*/ T48 w 1388"/>
                <a:gd name="T50" fmla="+- 0 8388 8388"/>
                <a:gd name="T51" fmla="*/ 8388 h 185"/>
                <a:gd name="T52" fmla="+- 0 5590 5217"/>
                <a:gd name="T53" fmla="*/ T52 w 1388"/>
                <a:gd name="T54" fmla="+- 0 8512 8388"/>
                <a:gd name="T55" fmla="*/ 8512 h 185"/>
                <a:gd name="T56" fmla="+- 0 5546 5217"/>
                <a:gd name="T57" fmla="*/ T56 w 1388"/>
                <a:gd name="T58" fmla="+- 0 8558 8388"/>
                <a:gd name="T59" fmla="*/ 8558 h 185"/>
                <a:gd name="T60" fmla="+- 0 5770 5217"/>
                <a:gd name="T61" fmla="*/ T60 w 1388"/>
                <a:gd name="T62" fmla="+- 0 8531 8388"/>
                <a:gd name="T63" fmla="*/ 8531 h 185"/>
                <a:gd name="T64" fmla="+- 0 5693 5217"/>
                <a:gd name="T65" fmla="*/ T64 w 1388"/>
                <a:gd name="T66" fmla="+- 0 8444 8388"/>
                <a:gd name="T67" fmla="*/ 8444 h 185"/>
                <a:gd name="T68" fmla="+- 0 5695 5217"/>
                <a:gd name="T69" fmla="*/ T68 w 1388"/>
                <a:gd name="T70" fmla="+- 0 8395 8388"/>
                <a:gd name="T71" fmla="*/ 8395 h 185"/>
                <a:gd name="T72" fmla="+- 0 5865 5217"/>
                <a:gd name="T73" fmla="*/ T72 w 1388"/>
                <a:gd name="T74" fmla="+- 0 8500 8388"/>
                <a:gd name="T75" fmla="*/ 8500 h 185"/>
                <a:gd name="T76" fmla="+- 0 5798 5217"/>
                <a:gd name="T77" fmla="*/ T76 w 1388"/>
                <a:gd name="T78" fmla="+- 0 8494 8388"/>
                <a:gd name="T79" fmla="*/ 8494 h 185"/>
                <a:gd name="T80" fmla="+- 0 5844 5217"/>
                <a:gd name="T81" fmla="*/ T80 w 1388"/>
                <a:gd name="T82" fmla="+- 0 8446 8388"/>
                <a:gd name="T83" fmla="*/ 8446 h 185"/>
                <a:gd name="T84" fmla="+- 0 5808 5217"/>
                <a:gd name="T85" fmla="*/ T84 w 1388"/>
                <a:gd name="T86" fmla="+- 0 8428 8388"/>
                <a:gd name="T87" fmla="*/ 8428 h 185"/>
                <a:gd name="T88" fmla="+- 0 5840 5217"/>
                <a:gd name="T89" fmla="*/ T88 w 1388"/>
                <a:gd name="T90" fmla="+- 0 8531 8388"/>
                <a:gd name="T91" fmla="*/ 8531 h 185"/>
                <a:gd name="T92" fmla="+- 0 5936 5217"/>
                <a:gd name="T93" fmla="*/ T92 w 1388"/>
                <a:gd name="T94" fmla="+- 0 8520 8388"/>
                <a:gd name="T95" fmla="*/ 8520 h 185"/>
                <a:gd name="T96" fmla="+- 0 5901 5217"/>
                <a:gd name="T97" fmla="*/ T96 w 1388"/>
                <a:gd name="T98" fmla="+- 0 8450 8388"/>
                <a:gd name="T99" fmla="*/ 8450 h 185"/>
                <a:gd name="T100" fmla="+- 0 5961 5217"/>
                <a:gd name="T101" fmla="*/ T100 w 1388"/>
                <a:gd name="T102" fmla="+- 0 8451 8388"/>
                <a:gd name="T103" fmla="*/ 8451 h 185"/>
                <a:gd name="T104" fmla="+- 0 5882 5217"/>
                <a:gd name="T105" fmla="*/ T104 w 1388"/>
                <a:gd name="T106" fmla="+- 0 8501 8388"/>
                <a:gd name="T107" fmla="*/ 8501 h 185"/>
                <a:gd name="T108" fmla="+- 0 5964 5217"/>
                <a:gd name="T109" fmla="*/ T108 w 1388"/>
                <a:gd name="T110" fmla="+- 0 8500 8388"/>
                <a:gd name="T111" fmla="*/ 8500 h 185"/>
                <a:gd name="T112" fmla="+- 0 6051 5217"/>
                <a:gd name="T113" fmla="*/ T112 w 1388"/>
                <a:gd name="T114" fmla="+- 0 8496 8388"/>
                <a:gd name="T115" fmla="*/ 8496 h 185"/>
                <a:gd name="T116" fmla="+- 0 5995 5217"/>
                <a:gd name="T117" fmla="*/ T116 w 1388"/>
                <a:gd name="T118" fmla="+- 0 8479 8388"/>
                <a:gd name="T119" fmla="*/ 8479 h 185"/>
                <a:gd name="T120" fmla="+- 0 6051 5217"/>
                <a:gd name="T121" fmla="*/ T120 w 1388"/>
                <a:gd name="T122" fmla="+- 0 8462 8388"/>
                <a:gd name="T123" fmla="*/ 8462 h 185"/>
                <a:gd name="T124" fmla="+- 0 5980 5217"/>
                <a:gd name="T125" fmla="*/ T124 w 1388"/>
                <a:gd name="T126" fmla="+- 0 8455 8388"/>
                <a:gd name="T127" fmla="*/ 8455 h 185"/>
                <a:gd name="T128" fmla="+- 0 6058 5217"/>
                <a:gd name="T129" fmla="*/ T128 w 1388"/>
                <a:gd name="T130" fmla="+- 0 8520 8388"/>
                <a:gd name="T131" fmla="*/ 8520 h 185"/>
                <a:gd name="T132" fmla="+- 0 6158 5217"/>
                <a:gd name="T133" fmla="*/ T132 w 1388"/>
                <a:gd name="T134" fmla="+- 0 8457 8388"/>
                <a:gd name="T135" fmla="*/ 8457 h 185"/>
                <a:gd name="T136" fmla="+- 0 6091 5217"/>
                <a:gd name="T137" fmla="*/ T136 w 1388"/>
                <a:gd name="T138" fmla="+- 0 8427 8388"/>
                <a:gd name="T139" fmla="*/ 8427 h 185"/>
                <a:gd name="T140" fmla="+- 0 6158 5217"/>
                <a:gd name="T141" fmla="*/ T140 w 1388"/>
                <a:gd name="T142" fmla="+- 0 8513 8388"/>
                <a:gd name="T143" fmla="*/ 8513 h 185"/>
                <a:gd name="T144" fmla="+- 0 6253 5217"/>
                <a:gd name="T145" fmla="*/ T144 w 1388"/>
                <a:gd name="T146" fmla="+- 0 8424 8388"/>
                <a:gd name="T147" fmla="*/ 8424 h 185"/>
                <a:gd name="T148" fmla="+- 0 6202 5217"/>
                <a:gd name="T149" fmla="*/ T148 w 1388"/>
                <a:gd name="T150" fmla="+- 0 8427 8388"/>
                <a:gd name="T151" fmla="*/ 8427 h 185"/>
                <a:gd name="T152" fmla="+- 0 6264 5217"/>
                <a:gd name="T153" fmla="*/ T152 w 1388"/>
                <a:gd name="T154" fmla="+- 0 8438 8388"/>
                <a:gd name="T155" fmla="*/ 8438 h 185"/>
                <a:gd name="T156" fmla="+- 0 6341 5217"/>
                <a:gd name="T157" fmla="*/ T156 w 1388"/>
                <a:gd name="T158" fmla="+- 0 8521 8388"/>
                <a:gd name="T159" fmla="*/ 8521 h 185"/>
                <a:gd name="T160" fmla="+- 0 6331 5217"/>
                <a:gd name="T161" fmla="*/ T160 w 1388"/>
                <a:gd name="T162" fmla="+- 0 8403 8388"/>
                <a:gd name="T163" fmla="*/ 8403 h 185"/>
                <a:gd name="T164" fmla="+- 0 6317 5217"/>
                <a:gd name="T165" fmla="*/ T164 w 1388"/>
                <a:gd name="T166" fmla="+- 0 8523 8388"/>
                <a:gd name="T167" fmla="*/ 8523 h 185"/>
                <a:gd name="T168" fmla="+- 0 6367 5217"/>
                <a:gd name="T169" fmla="*/ T168 w 1388"/>
                <a:gd name="T170" fmla="+- 0 8531 8388"/>
                <a:gd name="T171" fmla="*/ 8531 h 185"/>
                <a:gd name="T172" fmla="+- 0 6384 5217"/>
                <a:gd name="T173" fmla="*/ T172 w 1388"/>
                <a:gd name="T174" fmla="+- 0 8388 8388"/>
                <a:gd name="T175" fmla="*/ 8388 h 185"/>
                <a:gd name="T176" fmla="+- 0 6426 5217"/>
                <a:gd name="T177" fmla="*/ T176 w 1388"/>
                <a:gd name="T178" fmla="+- 0 8440 8388"/>
                <a:gd name="T179" fmla="*/ 8440 h 185"/>
                <a:gd name="T180" fmla="+- 0 6428 5217"/>
                <a:gd name="T181" fmla="*/ T180 w 1388"/>
                <a:gd name="T182" fmla="+- 0 8471 8388"/>
                <a:gd name="T183" fmla="*/ 8471 h 185"/>
                <a:gd name="T184" fmla="+- 0 6494 5217"/>
                <a:gd name="T185" fmla="*/ T184 w 1388"/>
                <a:gd name="T186" fmla="+- 0 8496 8388"/>
                <a:gd name="T187" fmla="*/ 8496 h 185"/>
                <a:gd name="T188" fmla="+- 0 6587 5217"/>
                <a:gd name="T189" fmla="*/ T188 w 1388"/>
                <a:gd name="T190" fmla="+- 0 8444 8388"/>
                <a:gd name="T191" fmla="*/ 8444 h 185"/>
                <a:gd name="T192" fmla="+- 0 6545 5217"/>
                <a:gd name="T193" fmla="*/ T192 w 1388"/>
                <a:gd name="T194" fmla="+- 0 8516 8388"/>
                <a:gd name="T195" fmla="*/ 8516 h 185"/>
                <a:gd name="T196" fmla="+- 0 6559 5217"/>
                <a:gd name="T197" fmla="*/ T196 w 1388"/>
                <a:gd name="T198" fmla="+- 0 8438 8388"/>
                <a:gd name="T199" fmla="*/ 8438 h 185"/>
                <a:gd name="T200" fmla="+- 0 6581 5217"/>
                <a:gd name="T201" fmla="*/ T200 w 1388"/>
                <a:gd name="T202" fmla="+- 0 8434 8388"/>
                <a:gd name="T203" fmla="*/ 8434 h 185"/>
                <a:gd name="T204" fmla="+- 0 6517 5217"/>
                <a:gd name="T205" fmla="*/ T204 w 1388"/>
                <a:gd name="T206" fmla="+- 0 8500 8388"/>
                <a:gd name="T207" fmla="*/ 8500 h 185"/>
                <a:gd name="T208" fmla="+- 0 6586 5217"/>
                <a:gd name="T209" fmla="*/ T208 w 1388"/>
                <a:gd name="T210" fmla="+- 0 8512 8388"/>
                <a:gd name="T211" fmla="*/ 8512 h 185"/>
                <a:gd name="T212" fmla="+- 0 6523 5217"/>
                <a:gd name="T213" fmla="*/ T212 w 1388"/>
                <a:gd name="T214" fmla="+- 0 8559 8388"/>
                <a:gd name="T215" fmla="*/ 8559 h 185"/>
                <a:gd name="T216" fmla="+- 0 6604 5217"/>
                <a:gd name="T217" fmla="*/ T216 w 1388"/>
                <a:gd name="T218" fmla="+- 0 8481 8388"/>
                <a:gd name="T219" fmla="*/ 8481 h 1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</a:cxnLst>
              <a:rect l="0" t="0" r="r" b="b"/>
              <a:pathLst>
                <a:path w="1388" h="185">
                  <a:moveTo>
                    <a:pt x="117" y="74"/>
                  </a:moveTo>
                  <a:lnTo>
                    <a:pt x="108" y="36"/>
                  </a:lnTo>
                  <a:lnTo>
                    <a:pt x="98" y="28"/>
                  </a:lnTo>
                  <a:lnTo>
                    <a:pt x="98" y="74"/>
                  </a:lnTo>
                  <a:lnTo>
                    <a:pt x="92" y="102"/>
                  </a:lnTo>
                  <a:lnTo>
                    <a:pt x="76" y="120"/>
                  </a:lnTo>
                  <a:lnTo>
                    <a:pt x="51" y="128"/>
                  </a:lnTo>
                  <a:lnTo>
                    <a:pt x="18" y="128"/>
                  </a:lnTo>
                  <a:lnTo>
                    <a:pt x="18" y="22"/>
                  </a:lnTo>
                  <a:lnTo>
                    <a:pt x="50" y="22"/>
                  </a:lnTo>
                  <a:lnTo>
                    <a:pt x="76" y="29"/>
                  </a:lnTo>
                  <a:lnTo>
                    <a:pt x="92" y="46"/>
                  </a:lnTo>
                  <a:lnTo>
                    <a:pt x="98" y="74"/>
                  </a:lnTo>
                  <a:lnTo>
                    <a:pt x="98" y="28"/>
                  </a:lnTo>
                  <a:lnTo>
                    <a:pt x="91" y="22"/>
                  </a:lnTo>
                  <a:lnTo>
                    <a:pt x="83" y="15"/>
                  </a:lnTo>
                  <a:lnTo>
                    <a:pt x="46" y="7"/>
                  </a:lnTo>
                  <a:lnTo>
                    <a:pt x="0" y="7"/>
                  </a:lnTo>
                  <a:lnTo>
                    <a:pt x="0" y="143"/>
                  </a:lnTo>
                  <a:lnTo>
                    <a:pt x="50" y="143"/>
                  </a:lnTo>
                  <a:lnTo>
                    <a:pt x="79" y="138"/>
                  </a:lnTo>
                  <a:lnTo>
                    <a:pt x="94" y="128"/>
                  </a:lnTo>
                  <a:lnTo>
                    <a:pt x="99" y="125"/>
                  </a:lnTo>
                  <a:lnTo>
                    <a:pt x="112" y="103"/>
                  </a:lnTo>
                  <a:lnTo>
                    <a:pt x="117" y="74"/>
                  </a:lnTo>
                  <a:close/>
                  <a:moveTo>
                    <a:pt x="236" y="132"/>
                  </a:moveTo>
                  <a:lnTo>
                    <a:pt x="224" y="134"/>
                  </a:lnTo>
                  <a:lnTo>
                    <a:pt x="220" y="128"/>
                  </a:lnTo>
                  <a:lnTo>
                    <a:pt x="220" y="123"/>
                  </a:lnTo>
                  <a:lnTo>
                    <a:pt x="220" y="120"/>
                  </a:lnTo>
                  <a:lnTo>
                    <a:pt x="220" y="91"/>
                  </a:lnTo>
                  <a:lnTo>
                    <a:pt x="220" y="72"/>
                  </a:lnTo>
                  <a:lnTo>
                    <a:pt x="218" y="56"/>
                  </a:lnTo>
                  <a:lnTo>
                    <a:pt x="213" y="50"/>
                  </a:lnTo>
                  <a:lnTo>
                    <a:pt x="210" y="45"/>
                  </a:lnTo>
                  <a:lnTo>
                    <a:pt x="197" y="38"/>
                  </a:lnTo>
                  <a:lnTo>
                    <a:pt x="181" y="36"/>
                  </a:lnTo>
                  <a:lnTo>
                    <a:pt x="165" y="38"/>
                  </a:lnTo>
                  <a:lnTo>
                    <a:pt x="152" y="43"/>
                  </a:lnTo>
                  <a:lnTo>
                    <a:pt x="143" y="52"/>
                  </a:lnTo>
                  <a:lnTo>
                    <a:pt x="139" y="65"/>
                  </a:lnTo>
                  <a:lnTo>
                    <a:pt x="157" y="67"/>
                  </a:lnTo>
                  <a:lnTo>
                    <a:pt x="158" y="53"/>
                  </a:lnTo>
                  <a:lnTo>
                    <a:pt x="167" y="50"/>
                  </a:lnTo>
                  <a:lnTo>
                    <a:pt x="180" y="50"/>
                  </a:lnTo>
                  <a:lnTo>
                    <a:pt x="198" y="50"/>
                  </a:lnTo>
                  <a:lnTo>
                    <a:pt x="204" y="60"/>
                  </a:lnTo>
                  <a:lnTo>
                    <a:pt x="203" y="79"/>
                  </a:lnTo>
                  <a:lnTo>
                    <a:pt x="203" y="91"/>
                  </a:lnTo>
                  <a:lnTo>
                    <a:pt x="201" y="108"/>
                  </a:lnTo>
                  <a:lnTo>
                    <a:pt x="195" y="120"/>
                  </a:lnTo>
                  <a:lnTo>
                    <a:pt x="185" y="129"/>
                  </a:lnTo>
                  <a:lnTo>
                    <a:pt x="170" y="132"/>
                  </a:lnTo>
                  <a:lnTo>
                    <a:pt x="159" y="132"/>
                  </a:lnTo>
                  <a:lnTo>
                    <a:pt x="152" y="125"/>
                  </a:lnTo>
                  <a:lnTo>
                    <a:pt x="152" y="114"/>
                  </a:lnTo>
                  <a:lnTo>
                    <a:pt x="157" y="100"/>
                  </a:lnTo>
                  <a:lnTo>
                    <a:pt x="168" y="94"/>
                  </a:lnTo>
                  <a:lnTo>
                    <a:pt x="185" y="92"/>
                  </a:lnTo>
                  <a:lnTo>
                    <a:pt x="203" y="91"/>
                  </a:lnTo>
                  <a:lnTo>
                    <a:pt x="203" y="79"/>
                  </a:lnTo>
                  <a:lnTo>
                    <a:pt x="177" y="80"/>
                  </a:lnTo>
                  <a:lnTo>
                    <a:pt x="155" y="83"/>
                  </a:lnTo>
                  <a:lnTo>
                    <a:pt x="140" y="94"/>
                  </a:lnTo>
                  <a:lnTo>
                    <a:pt x="134" y="114"/>
                  </a:lnTo>
                  <a:lnTo>
                    <a:pt x="136" y="127"/>
                  </a:lnTo>
                  <a:lnTo>
                    <a:pt x="142" y="137"/>
                  </a:lnTo>
                  <a:lnTo>
                    <a:pt x="152" y="143"/>
                  </a:lnTo>
                  <a:lnTo>
                    <a:pt x="166" y="145"/>
                  </a:lnTo>
                  <a:lnTo>
                    <a:pt x="179" y="144"/>
                  </a:lnTo>
                  <a:lnTo>
                    <a:pt x="189" y="139"/>
                  </a:lnTo>
                  <a:lnTo>
                    <a:pt x="196" y="132"/>
                  </a:lnTo>
                  <a:lnTo>
                    <a:pt x="197" y="132"/>
                  </a:lnTo>
                  <a:lnTo>
                    <a:pt x="203" y="123"/>
                  </a:lnTo>
                  <a:lnTo>
                    <a:pt x="205" y="135"/>
                  </a:lnTo>
                  <a:lnTo>
                    <a:pt x="213" y="142"/>
                  </a:lnTo>
                  <a:lnTo>
                    <a:pt x="223" y="144"/>
                  </a:lnTo>
                  <a:lnTo>
                    <a:pt x="236" y="143"/>
                  </a:lnTo>
                  <a:lnTo>
                    <a:pt x="236" y="134"/>
                  </a:lnTo>
                  <a:lnTo>
                    <a:pt x="236" y="132"/>
                  </a:lnTo>
                  <a:close/>
                  <a:moveTo>
                    <a:pt x="266" y="39"/>
                  </a:moveTo>
                  <a:lnTo>
                    <a:pt x="249" y="39"/>
                  </a:lnTo>
                  <a:lnTo>
                    <a:pt x="249" y="143"/>
                  </a:lnTo>
                  <a:lnTo>
                    <a:pt x="266" y="143"/>
                  </a:lnTo>
                  <a:lnTo>
                    <a:pt x="266" y="39"/>
                  </a:lnTo>
                  <a:close/>
                  <a:moveTo>
                    <a:pt x="266" y="0"/>
                  </a:moveTo>
                  <a:lnTo>
                    <a:pt x="249" y="0"/>
                  </a:lnTo>
                  <a:lnTo>
                    <a:pt x="249" y="16"/>
                  </a:ln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310" y="0"/>
                  </a:moveTo>
                  <a:lnTo>
                    <a:pt x="292" y="0"/>
                  </a:lnTo>
                  <a:lnTo>
                    <a:pt x="292" y="143"/>
                  </a:lnTo>
                  <a:lnTo>
                    <a:pt x="310" y="143"/>
                  </a:lnTo>
                  <a:lnTo>
                    <a:pt x="310" y="0"/>
                  </a:lnTo>
                  <a:close/>
                  <a:moveTo>
                    <a:pt x="421" y="39"/>
                  </a:moveTo>
                  <a:lnTo>
                    <a:pt x="403" y="39"/>
                  </a:lnTo>
                  <a:lnTo>
                    <a:pt x="373" y="124"/>
                  </a:lnTo>
                  <a:lnTo>
                    <a:pt x="342" y="39"/>
                  </a:lnTo>
                  <a:lnTo>
                    <a:pt x="323" y="39"/>
                  </a:lnTo>
                  <a:lnTo>
                    <a:pt x="364" y="143"/>
                  </a:lnTo>
                  <a:lnTo>
                    <a:pt x="359" y="154"/>
                  </a:lnTo>
                  <a:lnTo>
                    <a:pt x="353" y="164"/>
                  </a:lnTo>
                  <a:lnTo>
                    <a:pt x="343" y="169"/>
                  </a:lnTo>
                  <a:lnTo>
                    <a:pt x="329" y="170"/>
                  </a:lnTo>
                  <a:lnTo>
                    <a:pt x="329" y="183"/>
                  </a:lnTo>
                  <a:lnTo>
                    <a:pt x="345" y="184"/>
                  </a:lnTo>
                  <a:lnTo>
                    <a:pt x="358" y="179"/>
                  </a:lnTo>
                  <a:lnTo>
                    <a:pt x="367" y="171"/>
                  </a:lnTo>
                  <a:lnTo>
                    <a:pt x="374" y="160"/>
                  </a:lnTo>
                  <a:lnTo>
                    <a:pt x="421" y="39"/>
                  </a:lnTo>
                  <a:close/>
                  <a:moveTo>
                    <a:pt x="553" y="143"/>
                  </a:moveTo>
                  <a:lnTo>
                    <a:pt x="537" y="104"/>
                  </a:lnTo>
                  <a:lnTo>
                    <a:pt x="531" y="89"/>
                  </a:lnTo>
                  <a:lnTo>
                    <a:pt x="513" y="44"/>
                  </a:lnTo>
                  <a:lnTo>
                    <a:pt x="513" y="89"/>
                  </a:lnTo>
                  <a:lnTo>
                    <a:pt x="462" y="89"/>
                  </a:lnTo>
                  <a:lnTo>
                    <a:pt x="469" y="72"/>
                  </a:lnTo>
                  <a:lnTo>
                    <a:pt x="476" y="56"/>
                  </a:lnTo>
                  <a:lnTo>
                    <a:pt x="482" y="39"/>
                  </a:lnTo>
                  <a:lnTo>
                    <a:pt x="488" y="21"/>
                  </a:lnTo>
                  <a:lnTo>
                    <a:pt x="513" y="89"/>
                  </a:lnTo>
                  <a:lnTo>
                    <a:pt x="513" y="44"/>
                  </a:lnTo>
                  <a:lnTo>
                    <a:pt x="504" y="21"/>
                  </a:lnTo>
                  <a:lnTo>
                    <a:pt x="499" y="7"/>
                  </a:lnTo>
                  <a:lnTo>
                    <a:pt x="478" y="7"/>
                  </a:lnTo>
                  <a:lnTo>
                    <a:pt x="422" y="143"/>
                  </a:lnTo>
                  <a:lnTo>
                    <a:pt x="441" y="143"/>
                  </a:lnTo>
                  <a:lnTo>
                    <a:pt x="457" y="104"/>
                  </a:lnTo>
                  <a:lnTo>
                    <a:pt x="519" y="104"/>
                  </a:lnTo>
                  <a:lnTo>
                    <a:pt x="534" y="143"/>
                  </a:lnTo>
                  <a:lnTo>
                    <a:pt x="553" y="143"/>
                  </a:lnTo>
                  <a:close/>
                  <a:moveTo>
                    <a:pt x="648" y="112"/>
                  </a:moveTo>
                  <a:lnTo>
                    <a:pt x="630" y="111"/>
                  </a:lnTo>
                  <a:lnTo>
                    <a:pt x="629" y="124"/>
                  </a:lnTo>
                  <a:lnTo>
                    <a:pt x="620" y="132"/>
                  </a:lnTo>
                  <a:lnTo>
                    <a:pt x="606" y="132"/>
                  </a:lnTo>
                  <a:lnTo>
                    <a:pt x="593" y="128"/>
                  </a:lnTo>
                  <a:lnTo>
                    <a:pt x="585" y="119"/>
                  </a:lnTo>
                  <a:lnTo>
                    <a:pt x="581" y="106"/>
                  </a:lnTo>
                  <a:lnTo>
                    <a:pt x="580" y="90"/>
                  </a:lnTo>
                  <a:lnTo>
                    <a:pt x="581" y="75"/>
                  </a:lnTo>
                  <a:lnTo>
                    <a:pt x="585" y="62"/>
                  </a:lnTo>
                  <a:lnTo>
                    <a:pt x="593" y="53"/>
                  </a:lnTo>
                  <a:lnTo>
                    <a:pt x="606" y="50"/>
                  </a:lnTo>
                  <a:lnTo>
                    <a:pt x="620" y="50"/>
                  </a:lnTo>
                  <a:lnTo>
                    <a:pt x="627" y="58"/>
                  </a:lnTo>
                  <a:lnTo>
                    <a:pt x="629" y="69"/>
                  </a:lnTo>
                  <a:lnTo>
                    <a:pt x="646" y="68"/>
                  </a:lnTo>
                  <a:lnTo>
                    <a:pt x="645" y="63"/>
                  </a:lnTo>
                  <a:lnTo>
                    <a:pt x="645" y="60"/>
                  </a:lnTo>
                  <a:lnTo>
                    <a:pt x="643" y="56"/>
                  </a:lnTo>
                  <a:lnTo>
                    <a:pt x="619" y="38"/>
                  </a:lnTo>
                  <a:lnTo>
                    <a:pt x="591" y="40"/>
                  </a:lnTo>
                  <a:lnTo>
                    <a:pt x="569" y="59"/>
                  </a:lnTo>
                  <a:lnTo>
                    <a:pt x="562" y="91"/>
                  </a:lnTo>
                  <a:lnTo>
                    <a:pt x="566" y="113"/>
                  </a:lnTo>
                  <a:lnTo>
                    <a:pt x="573" y="130"/>
                  </a:lnTo>
                  <a:lnTo>
                    <a:pt x="587" y="141"/>
                  </a:lnTo>
                  <a:lnTo>
                    <a:pt x="607" y="145"/>
                  </a:lnTo>
                  <a:lnTo>
                    <a:pt x="623" y="143"/>
                  </a:lnTo>
                  <a:lnTo>
                    <a:pt x="635" y="136"/>
                  </a:lnTo>
                  <a:lnTo>
                    <a:pt x="643" y="126"/>
                  </a:lnTo>
                  <a:lnTo>
                    <a:pt x="648" y="112"/>
                  </a:lnTo>
                  <a:close/>
                  <a:moveTo>
                    <a:pt x="747" y="112"/>
                  </a:moveTo>
                  <a:lnTo>
                    <a:pt x="729" y="111"/>
                  </a:lnTo>
                  <a:lnTo>
                    <a:pt x="728" y="124"/>
                  </a:lnTo>
                  <a:lnTo>
                    <a:pt x="719" y="132"/>
                  </a:lnTo>
                  <a:lnTo>
                    <a:pt x="705" y="132"/>
                  </a:lnTo>
                  <a:lnTo>
                    <a:pt x="692" y="128"/>
                  </a:lnTo>
                  <a:lnTo>
                    <a:pt x="684" y="119"/>
                  </a:lnTo>
                  <a:lnTo>
                    <a:pt x="680" y="106"/>
                  </a:lnTo>
                  <a:lnTo>
                    <a:pt x="679" y="90"/>
                  </a:lnTo>
                  <a:lnTo>
                    <a:pt x="680" y="75"/>
                  </a:lnTo>
                  <a:lnTo>
                    <a:pt x="684" y="62"/>
                  </a:lnTo>
                  <a:lnTo>
                    <a:pt x="692" y="53"/>
                  </a:lnTo>
                  <a:lnTo>
                    <a:pt x="705" y="50"/>
                  </a:lnTo>
                  <a:lnTo>
                    <a:pt x="719" y="50"/>
                  </a:lnTo>
                  <a:lnTo>
                    <a:pt x="726" y="58"/>
                  </a:lnTo>
                  <a:lnTo>
                    <a:pt x="728" y="69"/>
                  </a:lnTo>
                  <a:lnTo>
                    <a:pt x="745" y="68"/>
                  </a:lnTo>
                  <a:lnTo>
                    <a:pt x="744" y="63"/>
                  </a:lnTo>
                  <a:lnTo>
                    <a:pt x="744" y="60"/>
                  </a:lnTo>
                  <a:lnTo>
                    <a:pt x="742" y="56"/>
                  </a:lnTo>
                  <a:lnTo>
                    <a:pt x="718" y="38"/>
                  </a:lnTo>
                  <a:lnTo>
                    <a:pt x="690" y="40"/>
                  </a:lnTo>
                  <a:lnTo>
                    <a:pt x="668" y="59"/>
                  </a:lnTo>
                  <a:lnTo>
                    <a:pt x="661" y="91"/>
                  </a:lnTo>
                  <a:lnTo>
                    <a:pt x="665" y="113"/>
                  </a:lnTo>
                  <a:lnTo>
                    <a:pt x="672" y="130"/>
                  </a:lnTo>
                  <a:lnTo>
                    <a:pt x="686" y="141"/>
                  </a:lnTo>
                  <a:lnTo>
                    <a:pt x="706" y="145"/>
                  </a:lnTo>
                  <a:lnTo>
                    <a:pt x="722" y="143"/>
                  </a:lnTo>
                  <a:lnTo>
                    <a:pt x="734" y="136"/>
                  </a:lnTo>
                  <a:lnTo>
                    <a:pt x="742" y="126"/>
                  </a:lnTo>
                  <a:lnTo>
                    <a:pt x="747" y="112"/>
                  </a:lnTo>
                  <a:close/>
                  <a:moveTo>
                    <a:pt x="853" y="91"/>
                  </a:moveTo>
                  <a:lnTo>
                    <a:pt x="851" y="68"/>
                  </a:lnTo>
                  <a:lnTo>
                    <a:pt x="843" y="51"/>
                  </a:lnTo>
                  <a:lnTo>
                    <a:pt x="841" y="50"/>
                  </a:lnTo>
                  <a:lnTo>
                    <a:pt x="835" y="45"/>
                  </a:lnTo>
                  <a:lnTo>
                    <a:pt x="835" y="91"/>
                  </a:lnTo>
                  <a:lnTo>
                    <a:pt x="834" y="108"/>
                  </a:lnTo>
                  <a:lnTo>
                    <a:pt x="830" y="121"/>
                  </a:lnTo>
                  <a:lnTo>
                    <a:pt x="821" y="129"/>
                  </a:lnTo>
                  <a:lnTo>
                    <a:pt x="806" y="132"/>
                  </a:lnTo>
                  <a:lnTo>
                    <a:pt x="792" y="129"/>
                  </a:lnTo>
                  <a:lnTo>
                    <a:pt x="784" y="120"/>
                  </a:lnTo>
                  <a:lnTo>
                    <a:pt x="779" y="107"/>
                  </a:lnTo>
                  <a:lnTo>
                    <a:pt x="778" y="91"/>
                  </a:lnTo>
                  <a:lnTo>
                    <a:pt x="779" y="74"/>
                  </a:lnTo>
                  <a:lnTo>
                    <a:pt x="784" y="61"/>
                  </a:lnTo>
                  <a:lnTo>
                    <a:pt x="793" y="53"/>
                  </a:lnTo>
                  <a:lnTo>
                    <a:pt x="807" y="50"/>
                  </a:lnTo>
                  <a:lnTo>
                    <a:pt x="821" y="53"/>
                  </a:lnTo>
                  <a:lnTo>
                    <a:pt x="830" y="61"/>
                  </a:lnTo>
                  <a:lnTo>
                    <a:pt x="834" y="74"/>
                  </a:lnTo>
                  <a:lnTo>
                    <a:pt x="835" y="91"/>
                  </a:lnTo>
                  <a:lnTo>
                    <a:pt x="835" y="45"/>
                  </a:lnTo>
                  <a:lnTo>
                    <a:pt x="828" y="40"/>
                  </a:lnTo>
                  <a:lnTo>
                    <a:pt x="807" y="36"/>
                  </a:lnTo>
                  <a:lnTo>
                    <a:pt x="786" y="40"/>
                  </a:lnTo>
                  <a:lnTo>
                    <a:pt x="771" y="50"/>
                  </a:lnTo>
                  <a:lnTo>
                    <a:pt x="763" y="67"/>
                  </a:lnTo>
                  <a:lnTo>
                    <a:pt x="760" y="91"/>
                  </a:lnTo>
                  <a:lnTo>
                    <a:pt x="763" y="113"/>
                  </a:lnTo>
                  <a:lnTo>
                    <a:pt x="771" y="130"/>
                  </a:lnTo>
                  <a:lnTo>
                    <a:pt x="785" y="141"/>
                  </a:lnTo>
                  <a:lnTo>
                    <a:pt x="806" y="145"/>
                  </a:lnTo>
                  <a:lnTo>
                    <a:pt x="827" y="142"/>
                  </a:lnTo>
                  <a:lnTo>
                    <a:pt x="841" y="132"/>
                  </a:lnTo>
                  <a:lnTo>
                    <a:pt x="842" y="131"/>
                  </a:lnTo>
                  <a:lnTo>
                    <a:pt x="851" y="114"/>
                  </a:lnTo>
                  <a:lnTo>
                    <a:pt x="853" y="91"/>
                  </a:lnTo>
                  <a:close/>
                  <a:moveTo>
                    <a:pt x="958" y="143"/>
                  </a:moveTo>
                  <a:lnTo>
                    <a:pt x="958" y="39"/>
                  </a:lnTo>
                  <a:lnTo>
                    <a:pt x="941" y="39"/>
                  </a:lnTo>
                  <a:lnTo>
                    <a:pt x="941" y="69"/>
                  </a:lnTo>
                  <a:lnTo>
                    <a:pt x="941" y="99"/>
                  </a:lnTo>
                  <a:lnTo>
                    <a:pt x="934" y="122"/>
                  </a:lnTo>
                  <a:lnTo>
                    <a:pt x="913" y="132"/>
                  </a:lnTo>
                  <a:lnTo>
                    <a:pt x="896" y="132"/>
                  </a:lnTo>
                  <a:lnTo>
                    <a:pt x="892" y="122"/>
                  </a:lnTo>
                  <a:lnTo>
                    <a:pt x="892" y="39"/>
                  </a:lnTo>
                  <a:lnTo>
                    <a:pt x="874" y="39"/>
                  </a:lnTo>
                  <a:lnTo>
                    <a:pt x="874" y="74"/>
                  </a:lnTo>
                  <a:lnTo>
                    <a:pt x="874" y="109"/>
                  </a:lnTo>
                  <a:lnTo>
                    <a:pt x="882" y="136"/>
                  </a:lnTo>
                  <a:lnTo>
                    <a:pt x="908" y="145"/>
                  </a:lnTo>
                  <a:lnTo>
                    <a:pt x="925" y="145"/>
                  </a:lnTo>
                  <a:lnTo>
                    <a:pt x="935" y="137"/>
                  </a:lnTo>
                  <a:lnTo>
                    <a:pt x="941" y="125"/>
                  </a:lnTo>
                  <a:lnTo>
                    <a:pt x="942" y="129"/>
                  </a:lnTo>
                  <a:lnTo>
                    <a:pt x="941" y="138"/>
                  </a:lnTo>
                  <a:lnTo>
                    <a:pt x="942" y="143"/>
                  </a:lnTo>
                  <a:lnTo>
                    <a:pt x="958" y="143"/>
                  </a:lnTo>
                  <a:close/>
                  <a:moveTo>
                    <a:pt x="1069" y="73"/>
                  </a:moveTo>
                  <a:lnTo>
                    <a:pt x="1061" y="46"/>
                  </a:lnTo>
                  <a:lnTo>
                    <a:pt x="1036" y="36"/>
                  </a:lnTo>
                  <a:lnTo>
                    <a:pt x="1018" y="37"/>
                  </a:lnTo>
                  <a:lnTo>
                    <a:pt x="1008" y="44"/>
                  </a:lnTo>
                  <a:lnTo>
                    <a:pt x="1002" y="56"/>
                  </a:lnTo>
                  <a:lnTo>
                    <a:pt x="1001" y="52"/>
                  </a:lnTo>
                  <a:lnTo>
                    <a:pt x="1002" y="44"/>
                  </a:lnTo>
                  <a:lnTo>
                    <a:pt x="1001" y="39"/>
                  </a:lnTo>
                  <a:lnTo>
                    <a:pt x="985" y="39"/>
                  </a:lnTo>
                  <a:lnTo>
                    <a:pt x="985" y="143"/>
                  </a:lnTo>
                  <a:lnTo>
                    <a:pt x="1003" y="143"/>
                  </a:lnTo>
                  <a:lnTo>
                    <a:pt x="1003" y="113"/>
                  </a:lnTo>
                  <a:lnTo>
                    <a:pt x="1003" y="83"/>
                  </a:lnTo>
                  <a:lnTo>
                    <a:pt x="1009" y="60"/>
                  </a:lnTo>
                  <a:lnTo>
                    <a:pt x="1030" y="50"/>
                  </a:lnTo>
                  <a:lnTo>
                    <a:pt x="1047" y="50"/>
                  </a:lnTo>
                  <a:lnTo>
                    <a:pt x="1051" y="60"/>
                  </a:lnTo>
                  <a:lnTo>
                    <a:pt x="1051" y="143"/>
                  </a:lnTo>
                  <a:lnTo>
                    <a:pt x="1069" y="143"/>
                  </a:lnTo>
                  <a:lnTo>
                    <a:pt x="1069" y="108"/>
                  </a:lnTo>
                  <a:lnTo>
                    <a:pt x="1069" y="73"/>
                  </a:lnTo>
                  <a:close/>
                  <a:moveTo>
                    <a:pt x="1135" y="129"/>
                  </a:moveTo>
                  <a:lnTo>
                    <a:pt x="1124" y="133"/>
                  </a:lnTo>
                  <a:lnTo>
                    <a:pt x="1113" y="130"/>
                  </a:lnTo>
                  <a:lnTo>
                    <a:pt x="1114" y="117"/>
                  </a:lnTo>
                  <a:lnTo>
                    <a:pt x="1114" y="51"/>
                  </a:lnTo>
                  <a:lnTo>
                    <a:pt x="1133" y="51"/>
                  </a:lnTo>
                  <a:lnTo>
                    <a:pt x="1133" y="39"/>
                  </a:lnTo>
                  <a:lnTo>
                    <a:pt x="1114" y="39"/>
                  </a:lnTo>
                  <a:lnTo>
                    <a:pt x="1114" y="15"/>
                  </a:lnTo>
                  <a:lnTo>
                    <a:pt x="1102" y="15"/>
                  </a:lnTo>
                  <a:lnTo>
                    <a:pt x="1097" y="39"/>
                  </a:lnTo>
                  <a:lnTo>
                    <a:pt x="1084" y="39"/>
                  </a:lnTo>
                  <a:lnTo>
                    <a:pt x="1084" y="51"/>
                  </a:lnTo>
                  <a:lnTo>
                    <a:pt x="1096" y="51"/>
                  </a:lnTo>
                  <a:lnTo>
                    <a:pt x="1096" y="121"/>
                  </a:lnTo>
                  <a:lnTo>
                    <a:pt x="1100" y="135"/>
                  </a:lnTo>
                  <a:lnTo>
                    <a:pt x="1109" y="143"/>
                  </a:lnTo>
                  <a:lnTo>
                    <a:pt x="1121" y="145"/>
                  </a:lnTo>
                  <a:lnTo>
                    <a:pt x="1135" y="143"/>
                  </a:lnTo>
                  <a:lnTo>
                    <a:pt x="1135" y="129"/>
                  </a:lnTo>
                  <a:close/>
                  <a:moveTo>
                    <a:pt x="1167" y="39"/>
                  </a:moveTo>
                  <a:lnTo>
                    <a:pt x="1150" y="39"/>
                  </a:lnTo>
                  <a:lnTo>
                    <a:pt x="1150" y="143"/>
                  </a:lnTo>
                  <a:lnTo>
                    <a:pt x="1167" y="143"/>
                  </a:lnTo>
                  <a:lnTo>
                    <a:pt x="1167" y="39"/>
                  </a:lnTo>
                  <a:close/>
                  <a:moveTo>
                    <a:pt x="1167" y="0"/>
                  </a:moveTo>
                  <a:lnTo>
                    <a:pt x="1150" y="0"/>
                  </a:lnTo>
                  <a:lnTo>
                    <a:pt x="1150" y="16"/>
                  </a:lnTo>
                  <a:lnTo>
                    <a:pt x="1167" y="16"/>
                  </a:lnTo>
                  <a:lnTo>
                    <a:pt x="1167" y="0"/>
                  </a:lnTo>
                  <a:close/>
                  <a:moveTo>
                    <a:pt x="1278" y="73"/>
                  </a:moveTo>
                  <a:lnTo>
                    <a:pt x="1270" y="46"/>
                  </a:lnTo>
                  <a:lnTo>
                    <a:pt x="1244" y="36"/>
                  </a:lnTo>
                  <a:lnTo>
                    <a:pt x="1227" y="37"/>
                  </a:lnTo>
                  <a:lnTo>
                    <a:pt x="1217" y="44"/>
                  </a:lnTo>
                  <a:lnTo>
                    <a:pt x="1211" y="56"/>
                  </a:lnTo>
                  <a:lnTo>
                    <a:pt x="1209" y="52"/>
                  </a:lnTo>
                  <a:lnTo>
                    <a:pt x="1210" y="44"/>
                  </a:lnTo>
                  <a:lnTo>
                    <a:pt x="1210" y="39"/>
                  </a:lnTo>
                  <a:lnTo>
                    <a:pt x="1193" y="39"/>
                  </a:lnTo>
                  <a:lnTo>
                    <a:pt x="1194" y="143"/>
                  </a:lnTo>
                  <a:lnTo>
                    <a:pt x="1211" y="143"/>
                  </a:lnTo>
                  <a:lnTo>
                    <a:pt x="1211" y="113"/>
                  </a:lnTo>
                  <a:lnTo>
                    <a:pt x="1211" y="83"/>
                  </a:lnTo>
                  <a:lnTo>
                    <a:pt x="1218" y="60"/>
                  </a:lnTo>
                  <a:lnTo>
                    <a:pt x="1238" y="50"/>
                  </a:lnTo>
                  <a:lnTo>
                    <a:pt x="1255" y="50"/>
                  </a:lnTo>
                  <a:lnTo>
                    <a:pt x="1260" y="60"/>
                  </a:lnTo>
                  <a:lnTo>
                    <a:pt x="1260" y="143"/>
                  </a:lnTo>
                  <a:lnTo>
                    <a:pt x="1277" y="143"/>
                  </a:lnTo>
                  <a:lnTo>
                    <a:pt x="1277" y="108"/>
                  </a:lnTo>
                  <a:lnTo>
                    <a:pt x="1278" y="73"/>
                  </a:lnTo>
                  <a:close/>
                  <a:moveTo>
                    <a:pt x="1387" y="39"/>
                  </a:moveTo>
                  <a:lnTo>
                    <a:pt x="1371" y="39"/>
                  </a:lnTo>
                  <a:lnTo>
                    <a:pt x="1370" y="44"/>
                  </a:lnTo>
                  <a:lnTo>
                    <a:pt x="1370" y="50"/>
                  </a:lnTo>
                  <a:lnTo>
                    <a:pt x="1370" y="53"/>
                  </a:lnTo>
                  <a:lnTo>
                    <a:pt x="1370" y="56"/>
                  </a:lnTo>
                  <a:lnTo>
                    <a:pt x="1369" y="55"/>
                  </a:lnTo>
                  <a:lnTo>
                    <a:pt x="1369" y="91"/>
                  </a:lnTo>
                  <a:lnTo>
                    <a:pt x="1368" y="107"/>
                  </a:lnTo>
                  <a:lnTo>
                    <a:pt x="1363" y="119"/>
                  </a:lnTo>
                  <a:lnTo>
                    <a:pt x="1354" y="128"/>
                  </a:lnTo>
                  <a:lnTo>
                    <a:pt x="1342" y="131"/>
                  </a:lnTo>
                  <a:lnTo>
                    <a:pt x="1328" y="128"/>
                  </a:lnTo>
                  <a:lnTo>
                    <a:pt x="1321" y="119"/>
                  </a:lnTo>
                  <a:lnTo>
                    <a:pt x="1317" y="107"/>
                  </a:lnTo>
                  <a:lnTo>
                    <a:pt x="1316" y="91"/>
                  </a:lnTo>
                  <a:lnTo>
                    <a:pt x="1317" y="75"/>
                  </a:lnTo>
                  <a:lnTo>
                    <a:pt x="1321" y="62"/>
                  </a:lnTo>
                  <a:lnTo>
                    <a:pt x="1329" y="53"/>
                  </a:lnTo>
                  <a:lnTo>
                    <a:pt x="1342" y="50"/>
                  </a:lnTo>
                  <a:lnTo>
                    <a:pt x="1354" y="53"/>
                  </a:lnTo>
                  <a:lnTo>
                    <a:pt x="1363" y="62"/>
                  </a:lnTo>
                  <a:lnTo>
                    <a:pt x="1368" y="75"/>
                  </a:lnTo>
                  <a:lnTo>
                    <a:pt x="1369" y="91"/>
                  </a:lnTo>
                  <a:lnTo>
                    <a:pt x="1369" y="55"/>
                  </a:lnTo>
                  <a:lnTo>
                    <a:pt x="1366" y="50"/>
                  </a:lnTo>
                  <a:lnTo>
                    <a:pt x="1364" y="46"/>
                  </a:lnTo>
                  <a:lnTo>
                    <a:pt x="1353" y="36"/>
                  </a:lnTo>
                  <a:lnTo>
                    <a:pt x="1337" y="37"/>
                  </a:lnTo>
                  <a:lnTo>
                    <a:pt x="1318" y="41"/>
                  </a:lnTo>
                  <a:lnTo>
                    <a:pt x="1306" y="53"/>
                  </a:lnTo>
                  <a:lnTo>
                    <a:pt x="1300" y="70"/>
                  </a:lnTo>
                  <a:lnTo>
                    <a:pt x="1298" y="91"/>
                  </a:lnTo>
                  <a:lnTo>
                    <a:pt x="1300" y="112"/>
                  </a:lnTo>
                  <a:lnTo>
                    <a:pt x="1306" y="129"/>
                  </a:lnTo>
                  <a:lnTo>
                    <a:pt x="1317" y="140"/>
                  </a:lnTo>
                  <a:lnTo>
                    <a:pt x="1336" y="144"/>
                  </a:lnTo>
                  <a:lnTo>
                    <a:pt x="1353" y="144"/>
                  </a:lnTo>
                  <a:lnTo>
                    <a:pt x="1363" y="135"/>
                  </a:lnTo>
                  <a:lnTo>
                    <a:pt x="1365" y="131"/>
                  </a:lnTo>
                  <a:lnTo>
                    <a:pt x="1369" y="124"/>
                  </a:lnTo>
                  <a:lnTo>
                    <a:pt x="1369" y="140"/>
                  </a:lnTo>
                  <a:lnTo>
                    <a:pt x="1365" y="160"/>
                  </a:lnTo>
                  <a:lnTo>
                    <a:pt x="1350" y="170"/>
                  </a:lnTo>
                  <a:lnTo>
                    <a:pt x="1332" y="169"/>
                  </a:lnTo>
                  <a:lnTo>
                    <a:pt x="1320" y="156"/>
                  </a:lnTo>
                  <a:lnTo>
                    <a:pt x="1303" y="158"/>
                  </a:lnTo>
                  <a:lnTo>
                    <a:pt x="1306" y="171"/>
                  </a:lnTo>
                  <a:lnTo>
                    <a:pt x="1314" y="179"/>
                  </a:lnTo>
                  <a:lnTo>
                    <a:pt x="1327" y="182"/>
                  </a:lnTo>
                  <a:lnTo>
                    <a:pt x="1371" y="177"/>
                  </a:lnTo>
                  <a:lnTo>
                    <a:pt x="1374" y="170"/>
                  </a:lnTo>
                  <a:lnTo>
                    <a:pt x="1386" y="143"/>
                  </a:lnTo>
                  <a:lnTo>
                    <a:pt x="1387" y="124"/>
                  </a:lnTo>
                  <a:lnTo>
                    <a:pt x="1387" y="93"/>
                  </a:lnTo>
                  <a:lnTo>
                    <a:pt x="1387" y="56"/>
                  </a:lnTo>
                  <a:lnTo>
                    <a:pt x="1387" y="39"/>
                  </a:lnTo>
                  <a:close/>
                </a:path>
              </a:pathLst>
            </a:custGeom>
            <a:solidFill>
              <a:srgbClr val="39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0" name="AutoShape 99">
              <a:extLst>
                <a:ext uri="{FF2B5EF4-FFF2-40B4-BE49-F238E27FC236}">
                  <a16:creationId xmlns:a16="http://schemas.microsoft.com/office/drawing/2014/main" id="{DE8A95E5-14A1-8743-62E2-8A1DC353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0057"/>
              <a:ext cx="567" cy="92"/>
            </a:xfrm>
            <a:custGeom>
              <a:avLst/>
              <a:gdLst>
                <a:gd name="T0" fmla="+- 0 3570 3553"/>
                <a:gd name="T1" fmla="*/ T0 w 567"/>
                <a:gd name="T2" fmla="+- 0 10067 10057"/>
                <a:gd name="T3" fmla="*/ 10067 h 92"/>
                <a:gd name="T4" fmla="+- 0 3567 3553"/>
                <a:gd name="T5" fmla="*/ T4 w 567"/>
                <a:gd name="T6" fmla="+- 0 10067 10057"/>
                <a:gd name="T7" fmla="*/ 10067 h 92"/>
                <a:gd name="T8" fmla="+- 0 3554 3553"/>
                <a:gd name="T9" fmla="*/ T8 w 567"/>
                <a:gd name="T10" fmla="+- 0 10147 10057"/>
                <a:gd name="T11" fmla="*/ 10147 h 92"/>
                <a:gd name="T12" fmla="+- 0 3568 3553"/>
                <a:gd name="T13" fmla="*/ T12 w 567"/>
                <a:gd name="T14" fmla="+- 0 10096 10057"/>
                <a:gd name="T15" fmla="*/ 10096 h 92"/>
                <a:gd name="T16" fmla="+- 0 3594 3553"/>
                <a:gd name="T17" fmla="*/ T16 w 567"/>
                <a:gd name="T18" fmla="+- 0 10061 10057"/>
                <a:gd name="T19" fmla="*/ 10061 h 92"/>
                <a:gd name="T20" fmla="+- 0 3677 3553"/>
                <a:gd name="T21" fmla="*/ T20 w 567"/>
                <a:gd name="T22" fmla="+- 0 10088 10057"/>
                <a:gd name="T23" fmla="*/ 10088 h 92"/>
                <a:gd name="T24" fmla="+- 0 3664 3553"/>
                <a:gd name="T25" fmla="*/ T24 w 567"/>
                <a:gd name="T26" fmla="+- 0 10068 10057"/>
                <a:gd name="T27" fmla="*/ 10068 h 92"/>
                <a:gd name="T28" fmla="+- 0 3618 3553"/>
                <a:gd name="T29" fmla="*/ T28 w 567"/>
                <a:gd name="T30" fmla="+- 0 10092 10057"/>
                <a:gd name="T31" fmla="*/ 10092 h 92"/>
                <a:gd name="T32" fmla="+- 0 3632 3553"/>
                <a:gd name="T33" fmla="*/ T32 w 567"/>
                <a:gd name="T34" fmla="+- 0 10073 10057"/>
                <a:gd name="T35" fmla="*/ 10073 h 92"/>
                <a:gd name="T36" fmla="+- 0 3664 3553"/>
                <a:gd name="T37" fmla="*/ T36 w 567"/>
                <a:gd name="T38" fmla="+- 0 10097 10057"/>
                <a:gd name="T39" fmla="*/ 10097 h 92"/>
                <a:gd name="T40" fmla="+- 0 3641 3553"/>
                <a:gd name="T41" fmla="*/ T40 w 567"/>
                <a:gd name="T42" fmla="+- 0 10060 10057"/>
                <a:gd name="T43" fmla="*/ 10060 h 92"/>
                <a:gd name="T44" fmla="+- 0 3605 3553"/>
                <a:gd name="T45" fmla="*/ T44 w 567"/>
                <a:gd name="T46" fmla="+- 0 10086 10057"/>
                <a:gd name="T47" fmla="*/ 10086 h 92"/>
                <a:gd name="T48" fmla="+- 0 3612 3553"/>
                <a:gd name="T49" fmla="*/ T48 w 567"/>
                <a:gd name="T50" fmla="+- 0 10137 10057"/>
                <a:gd name="T51" fmla="*/ 10137 h 92"/>
                <a:gd name="T52" fmla="+- 0 3654 3553"/>
                <a:gd name="T53" fmla="*/ T52 w 567"/>
                <a:gd name="T54" fmla="+- 0 10148 10057"/>
                <a:gd name="T55" fmla="*/ 10148 h 92"/>
                <a:gd name="T56" fmla="+- 0 3672 3553"/>
                <a:gd name="T57" fmla="*/ T56 w 567"/>
                <a:gd name="T58" fmla="+- 0 10138 10057"/>
                <a:gd name="T59" fmla="*/ 10138 h 92"/>
                <a:gd name="T60" fmla="+- 0 3661 3553"/>
                <a:gd name="T61" fmla="*/ T60 w 567"/>
                <a:gd name="T62" fmla="+- 0 10133 10057"/>
                <a:gd name="T63" fmla="*/ 10133 h 92"/>
                <a:gd name="T64" fmla="+- 0 3624 3553"/>
                <a:gd name="T65" fmla="*/ T64 w 567"/>
                <a:gd name="T66" fmla="+- 0 10138 10057"/>
                <a:gd name="T67" fmla="*/ 10138 h 92"/>
                <a:gd name="T68" fmla="+- 0 3679 3553"/>
                <a:gd name="T69" fmla="*/ T68 w 567"/>
                <a:gd name="T70" fmla="+- 0 10108 10057"/>
                <a:gd name="T71" fmla="*/ 10108 h 92"/>
                <a:gd name="T72" fmla="+- 0 3726 3553"/>
                <a:gd name="T73" fmla="*/ T72 w 567"/>
                <a:gd name="T74" fmla="+- 0 10136 10057"/>
                <a:gd name="T75" fmla="*/ 10136 h 92"/>
                <a:gd name="T76" fmla="+- 0 3717 3553"/>
                <a:gd name="T77" fmla="*/ T76 w 567"/>
                <a:gd name="T78" fmla="+- 0 10147 10057"/>
                <a:gd name="T79" fmla="*/ 10147 h 92"/>
                <a:gd name="T80" fmla="+- 0 3850 3553"/>
                <a:gd name="T81" fmla="*/ T80 w 567"/>
                <a:gd name="T82" fmla="+- 0 10108 10057"/>
                <a:gd name="T83" fmla="*/ 10108 h 92"/>
                <a:gd name="T84" fmla="+- 0 3842 3553"/>
                <a:gd name="T85" fmla="*/ T84 w 567"/>
                <a:gd name="T86" fmla="+- 0 10073 10057"/>
                <a:gd name="T87" fmla="*/ 10073 h 92"/>
                <a:gd name="T88" fmla="+- 0 3835 3553"/>
                <a:gd name="T89" fmla="*/ T88 w 567"/>
                <a:gd name="T90" fmla="+- 0 10097 10057"/>
                <a:gd name="T91" fmla="*/ 10097 h 92"/>
                <a:gd name="T92" fmla="+- 0 3790 3553"/>
                <a:gd name="T93" fmla="*/ T92 w 567"/>
                <a:gd name="T94" fmla="+- 0 10087 10057"/>
                <a:gd name="T95" fmla="*/ 10087 h 92"/>
                <a:gd name="T96" fmla="+- 0 3818 3553"/>
                <a:gd name="T97" fmla="*/ T96 w 567"/>
                <a:gd name="T98" fmla="+- 0 10072 10057"/>
                <a:gd name="T99" fmla="*/ 10072 h 92"/>
                <a:gd name="T100" fmla="+- 0 3835 3553"/>
                <a:gd name="T101" fmla="*/ T100 w 567"/>
                <a:gd name="T102" fmla="+- 0 10068 10057"/>
                <a:gd name="T103" fmla="*/ 10068 h 92"/>
                <a:gd name="T104" fmla="+- 0 3795 3553"/>
                <a:gd name="T105" fmla="*/ T104 w 567"/>
                <a:gd name="T106" fmla="+- 0 10063 10057"/>
                <a:gd name="T107" fmla="*/ 10063 h 92"/>
                <a:gd name="T108" fmla="+- 0 3774 3553"/>
                <a:gd name="T109" fmla="*/ T108 w 567"/>
                <a:gd name="T110" fmla="+- 0 10104 10057"/>
                <a:gd name="T111" fmla="*/ 10104 h 92"/>
                <a:gd name="T112" fmla="+- 0 3796 3553"/>
                <a:gd name="T113" fmla="*/ T112 w 567"/>
                <a:gd name="T114" fmla="+- 0 10146 10057"/>
                <a:gd name="T115" fmla="*/ 10146 h 92"/>
                <a:gd name="T116" fmla="+- 0 3835 3553"/>
                <a:gd name="T117" fmla="*/ T116 w 567"/>
                <a:gd name="T118" fmla="+- 0 10144 10057"/>
                <a:gd name="T119" fmla="*/ 10144 h 92"/>
                <a:gd name="T120" fmla="+- 0 3848 3553"/>
                <a:gd name="T121" fmla="*/ T120 w 567"/>
                <a:gd name="T122" fmla="+- 0 10129 10057"/>
                <a:gd name="T123" fmla="*/ 10129 h 92"/>
                <a:gd name="T124" fmla="+- 0 3825 3553"/>
                <a:gd name="T125" fmla="*/ T124 w 567"/>
                <a:gd name="T126" fmla="+- 0 10139 10057"/>
                <a:gd name="T127" fmla="*/ 10139 h 92"/>
                <a:gd name="T128" fmla="+- 0 3789 3553"/>
                <a:gd name="T129" fmla="*/ T128 w 567"/>
                <a:gd name="T130" fmla="+- 0 10126 10057"/>
                <a:gd name="T131" fmla="*/ 10126 h 92"/>
                <a:gd name="T132" fmla="+- 0 3937 3553"/>
                <a:gd name="T133" fmla="*/ T132 w 567"/>
                <a:gd name="T134" fmla="+- 0 10090 10057"/>
                <a:gd name="T135" fmla="*/ 10090 h 92"/>
                <a:gd name="T136" fmla="+- 0 3895 3553"/>
                <a:gd name="T137" fmla="*/ T136 w 567"/>
                <a:gd name="T138" fmla="+- 0 10061 10057"/>
                <a:gd name="T139" fmla="*/ 10061 h 92"/>
                <a:gd name="T140" fmla="+- 0 3881 3553"/>
                <a:gd name="T141" fmla="*/ T140 w 567"/>
                <a:gd name="T142" fmla="+- 0 10073 10057"/>
                <a:gd name="T143" fmla="*/ 10073 h 92"/>
                <a:gd name="T144" fmla="+- 0 3868 3553"/>
                <a:gd name="T145" fmla="*/ T144 w 567"/>
                <a:gd name="T146" fmla="+- 0 10062 10057"/>
                <a:gd name="T147" fmla="*/ 10062 h 92"/>
                <a:gd name="T148" fmla="+- 0 3882 3553"/>
                <a:gd name="T149" fmla="*/ T148 w 567"/>
                <a:gd name="T150" fmla="+- 0 10123 10057"/>
                <a:gd name="T151" fmla="*/ 10123 h 92"/>
                <a:gd name="T152" fmla="+- 0 3905 3553"/>
                <a:gd name="T153" fmla="*/ T152 w 567"/>
                <a:gd name="T154" fmla="+- 0 10071 10057"/>
                <a:gd name="T155" fmla="*/ 10071 h 92"/>
                <a:gd name="T156" fmla="+- 0 3922 3553"/>
                <a:gd name="T157" fmla="*/ T156 w 567"/>
                <a:gd name="T158" fmla="+- 0 10147 10057"/>
                <a:gd name="T159" fmla="*/ 10147 h 92"/>
                <a:gd name="T160" fmla="+- 0 3937 3553"/>
                <a:gd name="T161" fmla="*/ T160 w 567"/>
                <a:gd name="T162" fmla="+- 0 10090 10057"/>
                <a:gd name="T163" fmla="*/ 10090 h 92"/>
                <a:gd name="T164" fmla="+- 0 4012 3553"/>
                <a:gd name="T165" fmla="*/ T164 w 567"/>
                <a:gd name="T166" fmla="+- 0 10062 10057"/>
                <a:gd name="T167" fmla="*/ 10062 h 92"/>
                <a:gd name="T168" fmla="+- 0 4006 3553"/>
                <a:gd name="T169" fmla="*/ T168 w 567"/>
                <a:gd name="T170" fmla="+- 0 10130 10057"/>
                <a:gd name="T171" fmla="*/ 10130 h 92"/>
                <a:gd name="T172" fmla="+- 0 3972 3553"/>
                <a:gd name="T173" fmla="*/ T172 w 567"/>
                <a:gd name="T174" fmla="+- 0 10130 10057"/>
                <a:gd name="T175" fmla="*/ 10130 h 92"/>
                <a:gd name="T176" fmla="+- 0 3957 3553"/>
                <a:gd name="T177" fmla="*/ T176 w 567"/>
                <a:gd name="T178" fmla="+- 0 10091 10057"/>
                <a:gd name="T179" fmla="*/ 10091 h 92"/>
                <a:gd name="T180" fmla="+- 0 3985 3553"/>
                <a:gd name="T181" fmla="*/ T180 w 567"/>
                <a:gd name="T182" fmla="+- 0 10149 10057"/>
                <a:gd name="T183" fmla="*/ 10149 h 92"/>
                <a:gd name="T184" fmla="+- 0 4012 3553"/>
                <a:gd name="T185" fmla="*/ T184 w 567"/>
                <a:gd name="T186" fmla="+- 0 10133 10057"/>
                <a:gd name="T187" fmla="*/ 10133 h 92"/>
                <a:gd name="T188" fmla="+- 0 4013 3553"/>
                <a:gd name="T189" fmla="*/ T188 w 567"/>
                <a:gd name="T190" fmla="+- 0 10147 10057"/>
                <a:gd name="T191" fmla="*/ 10147 h 92"/>
                <a:gd name="T192" fmla="+- 0 4119 3553"/>
                <a:gd name="T193" fmla="*/ T192 w 567"/>
                <a:gd name="T194" fmla="+- 0 10097 10057"/>
                <a:gd name="T195" fmla="*/ 10097 h 92"/>
                <a:gd name="T196" fmla="+- 0 4110 3553"/>
                <a:gd name="T197" fmla="*/ T196 w 567"/>
                <a:gd name="T198" fmla="+- 0 10072 10057"/>
                <a:gd name="T199" fmla="*/ 10072 h 92"/>
                <a:gd name="T200" fmla="+- 0 4059 3553"/>
                <a:gd name="T201" fmla="*/ T200 w 567"/>
                <a:gd name="T202" fmla="+- 0 10097 10057"/>
                <a:gd name="T203" fmla="*/ 10097 h 92"/>
                <a:gd name="T204" fmla="+- 0 4062 3553"/>
                <a:gd name="T205" fmla="*/ T204 w 567"/>
                <a:gd name="T206" fmla="+- 0 10084 10057"/>
                <a:gd name="T207" fmla="*/ 10084 h 92"/>
                <a:gd name="T208" fmla="+- 0 4101 3553"/>
                <a:gd name="T209" fmla="*/ T208 w 567"/>
                <a:gd name="T210" fmla="+- 0 10080 10057"/>
                <a:gd name="T211" fmla="*/ 10080 h 92"/>
                <a:gd name="T212" fmla="+- 0 4100 3553"/>
                <a:gd name="T213" fmla="*/ T212 w 567"/>
                <a:gd name="T214" fmla="+- 0 10064 10057"/>
                <a:gd name="T215" fmla="*/ 10064 h 92"/>
                <a:gd name="T216" fmla="+- 0 4053 3553"/>
                <a:gd name="T217" fmla="*/ T216 w 567"/>
                <a:gd name="T218" fmla="+- 0 10072 10057"/>
                <a:gd name="T219" fmla="*/ 10072 h 92"/>
                <a:gd name="T220" fmla="+- 0 4046 3553"/>
                <a:gd name="T221" fmla="*/ T220 w 567"/>
                <a:gd name="T222" fmla="+- 0 10123 10057"/>
                <a:gd name="T223" fmla="*/ 10123 h 92"/>
                <a:gd name="T224" fmla="+- 0 4083 3553"/>
                <a:gd name="T225" fmla="*/ T224 w 567"/>
                <a:gd name="T226" fmla="+- 0 10149 10057"/>
                <a:gd name="T227" fmla="*/ 10149 h 92"/>
                <a:gd name="T228" fmla="+- 0 4111 3553"/>
                <a:gd name="T229" fmla="*/ T228 w 567"/>
                <a:gd name="T230" fmla="+- 0 10139 10057"/>
                <a:gd name="T231" fmla="*/ 10139 h 92"/>
                <a:gd name="T232" fmla="+- 0 4105 3553"/>
                <a:gd name="T233" fmla="*/ T232 w 567"/>
                <a:gd name="T234" fmla="+- 0 10125 10057"/>
                <a:gd name="T235" fmla="*/ 10125 h 92"/>
                <a:gd name="T236" fmla="+- 0 4083 3553"/>
                <a:gd name="T237" fmla="*/ T236 w 567"/>
                <a:gd name="T238" fmla="+- 0 10138 10057"/>
                <a:gd name="T239" fmla="*/ 10138 h 92"/>
                <a:gd name="T240" fmla="+- 0 4059 3553"/>
                <a:gd name="T241" fmla="*/ T240 w 567"/>
                <a:gd name="T242" fmla="+- 0 10108 10057"/>
                <a:gd name="T243" fmla="*/ 10108 h 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567" h="92">
                  <a:moveTo>
                    <a:pt x="41" y="4"/>
                  </a:moveTo>
                  <a:lnTo>
                    <a:pt x="25" y="0"/>
                  </a:lnTo>
                  <a:lnTo>
                    <a:pt x="17" y="10"/>
                  </a:lnTo>
                  <a:lnTo>
                    <a:pt x="15" y="23"/>
                  </a:lnTo>
                  <a:lnTo>
                    <a:pt x="13" y="18"/>
                  </a:lnTo>
                  <a:lnTo>
                    <a:pt x="14" y="10"/>
                  </a:lnTo>
                  <a:lnTo>
                    <a:pt x="14" y="5"/>
                  </a:lnTo>
                  <a:lnTo>
                    <a:pt x="0" y="5"/>
                  </a:lnTo>
                  <a:lnTo>
                    <a:pt x="1" y="90"/>
                  </a:lnTo>
                  <a:lnTo>
                    <a:pt x="15" y="90"/>
                  </a:lnTo>
                  <a:lnTo>
                    <a:pt x="15" y="64"/>
                  </a:lnTo>
                  <a:lnTo>
                    <a:pt x="15" y="39"/>
                  </a:lnTo>
                  <a:lnTo>
                    <a:pt x="22" y="21"/>
                  </a:lnTo>
                  <a:lnTo>
                    <a:pt x="41" y="17"/>
                  </a:lnTo>
                  <a:lnTo>
                    <a:pt x="41" y="4"/>
                  </a:lnTo>
                  <a:close/>
                  <a:moveTo>
                    <a:pt x="126" y="51"/>
                  </a:moveTo>
                  <a:lnTo>
                    <a:pt x="125" y="40"/>
                  </a:lnTo>
                  <a:lnTo>
                    <a:pt x="124" y="31"/>
                  </a:lnTo>
                  <a:lnTo>
                    <a:pt x="118" y="16"/>
                  </a:lnTo>
                  <a:lnTo>
                    <a:pt x="116" y="15"/>
                  </a:lnTo>
                  <a:lnTo>
                    <a:pt x="111" y="11"/>
                  </a:lnTo>
                  <a:lnTo>
                    <a:pt x="111" y="40"/>
                  </a:lnTo>
                  <a:lnTo>
                    <a:pt x="65" y="40"/>
                  </a:lnTo>
                  <a:lnTo>
                    <a:pt x="65" y="35"/>
                  </a:lnTo>
                  <a:lnTo>
                    <a:pt x="66" y="30"/>
                  </a:lnTo>
                  <a:lnTo>
                    <a:pt x="68" y="27"/>
                  </a:lnTo>
                  <a:lnTo>
                    <a:pt x="79" y="16"/>
                  </a:lnTo>
                  <a:lnTo>
                    <a:pt x="94" y="15"/>
                  </a:lnTo>
                  <a:lnTo>
                    <a:pt x="107" y="23"/>
                  </a:lnTo>
                  <a:lnTo>
                    <a:pt x="111" y="40"/>
                  </a:lnTo>
                  <a:lnTo>
                    <a:pt x="111" y="11"/>
                  </a:lnTo>
                  <a:lnTo>
                    <a:pt x="106" y="7"/>
                  </a:lnTo>
                  <a:lnTo>
                    <a:pt x="88" y="3"/>
                  </a:lnTo>
                  <a:lnTo>
                    <a:pt x="71" y="6"/>
                  </a:lnTo>
                  <a:lnTo>
                    <a:pt x="59" y="15"/>
                  </a:lnTo>
                  <a:lnTo>
                    <a:pt x="52" y="29"/>
                  </a:lnTo>
                  <a:lnTo>
                    <a:pt x="50" y="47"/>
                  </a:lnTo>
                  <a:lnTo>
                    <a:pt x="52" y="66"/>
                  </a:lnTo>
                  <a:lnTo>
                    <a:pt x="59" y="80"/>
                  </a:lnTo>
                  <a:lnTo>
                    <a:pt x="72" y="89"/>
                  </a:lnTo>
                  <a:lnTo>
                    <a:pt x="89" y="92"/>
                  </a:lnTo>
                  <a:lnTo>
                    <a:pt x="101" y="91"/>
                  </a:lnTo>
                  <a:lnTo>
                    <a:pt x="111" y="87"/>
                  </a:lnTo>
                  <a:lnTo>
                    <a:pt x="117" y="82"/>
                  </a:lnTo>
                  <a:lnTo>
                    <a:pt x="119" y="81"/>
                  </a:lnTo>
                  <a:lnTo>
                    <a:pt x="124" y="72"/>
                  </a:lnTo>
                  <a:lnTo>
                    <a:pt x="111" y="68"/>
                  </a:lnTo>
                  <a:lnTo>
                    <a:pt x="108" y="76"/>
                  </a:lnTo>
                  <a:lnTo>
                    <a:pt x="101" y="82"/>
                  </a:lnTo>
                  <a:lnTo>
                    <a:pt x="89" y="81"/>
                  </a:lnTo>
                  <a:lnTo>
                    <a:pt x="71" y="81"/>
                  </a:lnTo>
                  <a:lnTo>
                    <a:pt x="65" y="69"/>
                  </a:lnTo>
                  <a:lnTo>
                    <a:pt x="65" y="51"/>
                  </a:lnTo>
                  <a:lnTo>
                    <a:pt x="126" y="51"/>
                  </a:lnTo>
                  <a:close/>
                  <a:moveTo>
                    <a:pt x="214" y="5"/>
                  </a:moveTo>
                  <a:lnTo>
                    <a:pt x="198" y="5"/>
                  </a:lnTo>
                  <a:lnTo>
                    <a:pt x="173" y="79"/>
                  </a:lnTo>
                  <a:lnTo>
                    <a:pt x="149" y="5"/>
                  </a:lnTo>
                  <a:lnTo>
                    <a:pt x="133" y="5"/>
                  </a:lnTo>
                  <a:lnTo>
                    <a:pt x="164" y="90"/>
                  </a:lnTo>
                  <a:lnTo>
                    <a:pt x="182" y="90"/>
                  </a:lnTo>
                  <a:lnTo>
                    <a:pt x="214" y="5"/>
                  </a:lnTo>
                  <a:close/>
                  <a:moveTo>
                    <a:pt x="297" y="51"/>
                  </a:moveTo>
                  <a:lnTo>
                    <a:pt x="296" y="40"/>
                  </a:lnTo>
                  <a:lnTo>
                    <a:pt x="295" y="31"/>
                  </a:lnTo>
                  <a:lnTo>
                    <a:pt x="289" y="16"/>
                  </a:lnTo>
                  <a:lnTo>
                    <a:pt x="287" y="15"/>
                  </a:lnTo>
                  <a:lnTo>
                    <a:pt x="282" y="11"/>
                  </a:lnTo>
                  <a:lnTo>
                    <a:pt x="282" y="40"/>
                  </a:lnTo>
                  <a:lnTo>
                    <a:pt x="236" y="40"/>
                  </a:lnTo>
                  <a:lnTo>
                    <a:pt x="236" y="35"/>
                  </a:lnTo>
                  <a:lnTo>
                    <a:pt x="237" y="30"/>
                  </a:lnTo>
                  <a:lnTo>
                    <a:pt x="239" y="27"/>
                  </a:lnTo>
                  <a:lnTo>
                    <a:pt x="250" y="16"/>
                  </a:lnTo>
                  <a:lnTo>
                    <a:pt x="265" y="15"/>
                  </a:lnTo>
                  <a:lnTo>
                    <a:pt x="278" y="23"/>
                  </a:lnTo>
                  <a:lnTo>
                    <a:pt x="282" y="40"/>
                  </a:lnTo>
                  <a:lnTo>
                    <a:pt x="282" y="11"/>
                  </a:lnTo>
                  <a:lnTo>
                    <a:pt x="277" y="7"/>
                  </a:lnTo>
                  <a:lnTo>
                    <a:pt x="259" y="3"/>
                  </a:lnTo>
                  <a:lnTo>
                    <a:pt x="242" y="6"/>
                  </a:lnTo>
                  <a:lnTo>
                    <a:pt x="230" y="15"/>
                  </a:lnTo>
                  <a:lnTo>
                    <a:pt x="223" y="29"/>
                  </a:lnTo>
                  <a:lnTo>
                    <a:pt x="221" y="47"/>
                  </a:lnTo>
                  <a:lnTo>
                    <a:pt x="223" y="66"/>
                  </a:lnTo>
                  <a:lnTo>
                    <a:pt x="230" y="80"/>
                  </a:lnTo>
                  <a:lnTo>
                    <a:pt x="243" y="89"/>
                  </a:lnTo>
                  <a:lnTo>
                    <a:pt x="260" y="92"/>
                  </a:lnTo>
                  <a:lnTo>
                    <a:pt x="272" y="91"/>
                  </a:lnTo>
                  <a:lnTo>
                    <a:pt x="282" y="87"/>
                  </a:lnTo>
                  <a:lnTo>
                    <a:pt x="288" y="82"/>
                  </a:lnTo>
                  <a:lnTo>
                    <a:pt x="290" y="81"/>
                  </a:lnTo>
                  <a:lnTo>
                    <a:pt x="295" y="72"/>
                  </a:lnTo>
                  <a:lnTo>
                    <a:pt x="282" y="68"/>
                  </a:lnTo>
                  <a:lnTo>
                    <a:pt x="279" y="76"/>
                  </a:lnTo>
                  <a:lnTo>
                    <a:pt x="272" y="82"/>
                  </a:lnTo>
                  <a:lnTo>
                    <a:pt x="260" y="81"/>
                  </a:lnTo>
                  <a:lnTo>
                    <a:pt x="242" y="81"/>
                  </a:lnTo>
                  <a:lnTo>
                    <a:pt x="236" y="69"/>
                  </a:lnTo>
                  <a:lnTo>
                    <a:pt x="236" y="51"/>
                  </a:lnTo>
                  <a:lnTo>
                    <a:pt x="297" y="51"/>
                  </a:lnTo>
                  <a:close/>
                  <a:moveTo>
                    <a:pt x="384" y="33"/>
                  </a:moveTo>
                  <a:lnTo>
                    <a:pt x="377" y="11"/>
                  </a:lnTo>
                  <a:lnTo>
                    <a:pt x="357" y="3"/>
                  </a:lnTo>
                  <a:lnTo>
                    <a:pt x="342" y="4"/>
                  </a:lnTo>
                  <a:lnTo>
                    <a:pt x="334" y="9"/>
                  </a:lnTo>
                  <a:lnTo>
                    <a:pt x="329" y="19"/>
                  </a:lnTo>
                  <a:lnTo>
                    <a:pt x="328" y="16"/>
                  </a:lnTo>
                  <a:lnTo>
                    <a:pt x="329" y="9"/>
                  </a:lnTo>
                  <a:lnTo>
                    <a:pt x="328" y="5"/>
                  </a:lnTo>
                  <a:lnTo>
                    <a:pt x="315" y="5"/>
                  </a:lnTo>
                  <a:lnTo>
                    <a:pt x="315" y="90"/>
                  </a:lnTo>
                  <a:lnTo>
                    <a:pt x="330" y="90"/>
                  </a:lnTo>
                  <a:lnTo>
                    <a:pt x="329" y="66"/>
                  </a:lnTo>
                  <a:lnTo>
                    <a:pt x="329" y="42"/>
                  </a:lnTo>
                  <a:lnTo>
                    <a:pt x="335" y="22"/>
                  </a:lnTo>
                  <a:lnTo>
                    <a:pt x="352" y="14"/>
                  </a:lnTo>
                  <a:lnTo>
                    <a:pt x="366" y="14"/>
                  </a:lnTo>
                  <a:lnTo>
                    <a:pt x="369" y="22"/>
                  </a:lnTo>
                  <a:lnTo>
                    <a:pt x="369" y="90"/>
                  </a:lnTo>
                  <a:lnTo>
                    <a:pt x="384" y="90"/>
                  </a:lnTo>
                  <a:lnTo>
                    <a:pt x="384" y="62"/>
                  </a:lnTo>
                  <a:lnTo>
                    <a:pt x="384" y="33"/>
                  </a:lnTo>
                  <a:close/>
                  <a:moveTo>
                    <a:pt x="473" y="90"/>
                  </a:moveTo>
                  <a:lnTo>
                    <a:pt x="473" y="5"/>
                  </a:lnTo>
                  <a:lnTo>
                    <a:pt x="459" y="5"/>
                  </a:lnTo>
                  <a:lnTo>
                    <a:pt x="459" y="30"/>
                  </a:lnTo>
                  <a:lnTo>
                    <a:pt x="459" y="54"/>
                  </a:lnTo>
                  <a:lnTo>
                    <a:pt x="453" y="73"/>
                  </a:lnTo>
                  <a:lnTo>
                    <a:pt x="436" y="81"/>
                  </a:lnTo>
                  <a:lnTo>
                    <a:pt x="422" y="81"/>
                  </a:lnTo>
                  <a:lnTo>
                    <a:pt x="419" y="73"/>
                  </a:lnTo>
                  <a:lnTo>
                    <a:pt x="419" y="5"/>
                  </a:lnTo>
                  <a:lnTo>
                    <a:pt x="404" y="5"/>
                  </a:lnTo>
                  <a:lnTo>
                    <a:pt x="404" y="34"/>
                  </a:lnTo>
                  <a:lnTo>
                    <a:pt x="404" y="62"/>
                  </a:lnTo>
                  <a:lnTo>
                    <a:pt x="411" y="84"/>
                  </a:lnTo>
                  <a:lnTo>
                    <a:pt x="432" y="92"/>
                  </a:lnTo>
                  <a:lnTo>
                    <a:pt x="446" y="92"/>
                  </a:lnTo>
                  <a:lnTo>
                    <a:pt x="454" y="86"/>
                  </a:lnTo>
                  <a:lnTo>
                    <a:pt x="459" y="76"/>
                  </a:lnTo>
                  <a:lnTo>
                    <a:pt x="460" y="79"/>
                  </a:lnTo>
                  <a:lnTo>
                    <a:pt x="459" y="86"/>
                  </a:lnTo>
                  <a:lnTo>
                    <a:pt x="460" y="90"/>
                  </a:lnTo>
                  <a:lnTo>
                    <a:pt x="473" y="90"/>
                  </a:lnTo>
                  <a:close/>
                  <a:moveTo>
                    <a:pt x="567" y="51"/>
                  </a:moveTo>
                  <a:lnTo>
                    <a:pt x="566" y="40"/>
                  </a:lnTo>
                  <a:lnTo>
                    <a:pt x="565" y="31"/>
                  </a:lnTo>
                  <a:lnTo>
                    <a:pt x="559" y="16"/>
                  </a:lnTo>
                  <a:lnTo>
                    <a:pt x="557" y="15"/>
                  </a:lnTo>
                  <a:lnTo>
                    <a:pt x="552" y="11"/>
                  </a:lnTo>
                  <a:lnTo>
                    <a:pt x="552" y="40"/>
                  </a:lnTo>
                  <a:lnTo>
                    <a:pt x="506" y="40"/>
                  </a:lnTo>
                  <a:lnTo>
                    <a:pt x="506" y="35"/>
                  </a:lnTo>
                  <a:lnTo>
                    <a:pt x="507" y="30"/>
                  </a:lnTo>
                  <a:lnTo>
                    <a:pt x="509" y="27"/>
                  </a:lnTo>
                  <a:lnTo>
                    <a:pt x="520" y="16"/>
                  </a:lnTo>
                  <a:lnTo>
                    <a:pt x="535" y="15"/>
                  </a:lnTo>
                  <a:lnTo>
                    <a:pt x="548" y="23"/>
                  </a:lnTo>
                  <a:lnTo>
                    <a:pt x="552" y="40"/>
                  </a:lnTo>
                  <a:lnTo>
                    <a:pt x="552" y="11"/>
                  </a:lnTo>
                  <a:lnTo>
                    <a:pt x="547" y="7"/>
                  </a:lnTo>
                  <a:lnTo>
                    <a:pt x="529" y="3"/>
                  </a:lnTo>
                  <a:lnTo>
                    <a:pt x="512" y="6"/>
                  </a:lnTo>
                  <a:lnTo>
                    <a:pt x="500" y="15"/>
                  </a:lnTo>
                  <a:lnTo>
                    <a:pt x="493" y="29"/>
                  </a:lnTo>
                  <a:lnTo>
                    <a:pt x="491" y="47"/>
                  </a:lnTo>
                  <a:lnTo>
                    <a:pt x="493" y="66"/>
                  </a:lnTo>
                  <a:lnTo>
                    <a:pt x="500" y="80"/>
                  </a:lnTo>
                  <a:lnTo>
                    <a:pt x="513" y="89"/>
                  </a:lnTo>
                  <a:lnTo>
                    <a:pt x="530" y="92"/>
                  </a:lnTo>
                  <a:lnTo>
                    <a:pt x="542" y="91"/>
                  </a:lnTo>
                  <a:lnTo>
                    <a:pt x="552" y="87"/>
                  </a:lnTo>
                  <a:lnTo>
                    <a:pt x="558" y="82"/>
                  </a:lnTo>
                  <a:lnTo>
                    <a:pt x="560" y="81"/>
                  </a:lnTo>
                  <a:lnTo>
                    <a:pt x="565" y="72"/>
                  </a:lnTo>
                  <a:lnTo>
                    <a:pt x="552" y="68"/>
                  </a:lnTo>
                  <a:lnTo>
                    <a:pt x="549" y="76"/>
                  </a:lnTo>
                  <a:lnTo>
                    <a:pt x="542" y="82"/>
                  </a:lnTo>
                  <a:lnTo>
                    <a:pt x="530" y="81"/>
                  </a:lnTo>
                  <a:lnTo>
                    <a:pt x="512" y="81"/>
                  </a:lnTo>
                  <a:lnTo>
                    <a:pt x="506" y="69"/>
                  </a:lnTo>
                  <a:lnTo>
                    <a:pt x="506" y="51"/>
                  </a:lnTo>
                  <a:lnTo>
                    <a:pt x="567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1" name="Freeform 100">
              <a:extLst>
                <a:ext uri="{FF2B5EF4-FFF2-40B4-BE49-F238E27FC236}">
                  <a16:creationId xmlns:a16="http://schemas.microsoft.com/office/drawing/2014/main" id="{BF163208-2C9B-036F-EEEF-36C496B8F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" y="8146"/>
              <a:ext cx="90" cy="147"/>
            </a:xfrm>
            <a:custGeom>
              <a:avLst/>
              <a:gdLst>
                <a:gd name="T0" fmla="+- 0 5787 5697"/>
                <a:gd name="T1" fmla="*/ T0 w 90"/>
                <a:gd name="T2" fmla="+- 0 8147 8147"/>
                <a:gd name="T3" fmla="*/ 8147 h 147"/>
                <a:gd name="T4" fmla="+- 0 5697 5697"/>
                <a:gd name="T5" fmla="*/ T4 w 90"/>
                <a:gd name="T6" fmla="+- 0 8147 8147"/>
                <a:gd name="T7" fmla="*/ 8147 h 147"/>
                <a:gd name="T8" fmla="+- 0 5698 5697"/>
                <a:gd name="T9" fmla="*/ T8 w 90"/>
                <a:gd name="T10" fmla="+- 0 8151 8147"/>
                <a:gd name="T11" fmla="*/ 8151 h 147"/>
                <a:gd name="T12" fmla="+- 0 5697 5697"/>
                <a:gd name="T13" fmla="*/ T12 w 90"/>
                <a:gd name="T14" fmla="+- 0 8151 8147"/>
                <a:gd name="T15" fmla="*/ 8151 h 147"/>
                <a:gd name="T16" fmla="+- 0 5708 5697"/>
                <a:gd name="T17" fmla="*/ T16 w 90"/>
                <a:gd name="T18" fmla="+- 0 8182 8147"/>
                <a:gd name="T19" fmla="*/ 8182 h 147"/>
                <a:gd name="T20" fmla="+- 0 5742 5697"/>
                <a:gd name="T21" fmla="*/ T20 w 90"/>
                <a:gd name="T22" fmla="+- 0 8294 8147"/>
                <a:gd name="T23" fmla="*/ 8294 h 147"/>
                <a:gd name="T24" fmla="+- 0 5751 5697"/>
                <a:gd name="T25" fmla="*/ T24 w 90"/>
                <a:gd name="T26" fmla="+- 0 8266 8147"/>
                <a:gd name="T27" fmla="*/ 8266 h 147"/>
                <a:gd name="T28" fmla="+- 0 5776 5697"/>
                <a:gd name="T29" fmla="*/ T28 w 90"/>
                <a:gd name="T30" fmla="+- 0 8182 8147"/>
                <a:gd name="T31" fmla="*/ 8182 h 147"/>
                <a:gd name="T32" fmla="+- 0 5787 5697"/>
                <a:gd name="T33" fmla="*/ T32 w 90"/>
                <a:gd name="T34" fmla="+- 0 8151 8147"/>
                <a:gd name="T35" fmla="*/ 8151 h 147"/>
                <a:gd name="T36" fmla="+- 0 5786 5697"/>
                <a:gd name="T37" fmla="*/ T36 w 90"/>
                <a:gd name="T38" fmla="+- 0 8151 8147"/>
                <a:gd name="T39" fmla="*/ 8151 h 147"/>
                <a:gd name="T40" fmla="+- 0 5787 5697"/>
                <a:gd name="T41" fmla="*/ T40 w 90"/>
                <a:gd name="T42" fmla="+- 0 8147 8147"/>
                <a:gd name="T43" fmla="*/ 814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90" h="147">
                  <a:moveTo>
                    <a:pt x="90" y="0"/>
                  </a:moveTo>
                  <a:lnTo>
                    <a:pt x="0" y="0"/>
                  </a:lnTo>
                  <a:lnTo>
                    <a:pt x="1" y="4"/>
                  </a:lnTo>
                  <a:lnTo>
                    <a:pt x="0" y="4"/>
                  </a:lnTo>
                  <a:lnTo>
                    <a:pt x="11" y="35"/>
                  </a:lnTo>
                  <a:lnTo>
                    <a:pt x="45" y="147"/>
                  </a:lnTo>
                  <a:lnTo>
                    <a:pt x="54" y="119"/>
                  </a:lnTo>
                  <a:lnTo>
                    <a:pt x="79" y="35"/>
                  </a:lnTo>
                  <a:lnTo>
                    <a:pt x="90" y="4"/>
                  </a:lnTo>
                  <a:lnTo>
                    <a:pt x="89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2" name="AutoShape 101">
              <a:extLst>
                <a:ext uri="{FF2B5EF4-FFF2-40B4-BE49-F238E27FC236}">
                  <a16:creationId xmlns:a16="http://schemas.microsoft.com/office/drawing/2014/main" id="{1498525B-7324-1FC7-E1FF-21B19B149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" y="8146"/>
              <a:ext cx="90" cy="147"/>
            </a:xfrm>
            <a:custGeom>
              <a:avLst/>
              <a:gdLst>
                <a:gd name="T0" fmla="+- 0 5742 5697"/>
                <a:gd name="T1" fmla="*/ T0 w 90"/>
                <a:gd name="T2" fmla="+- 0 8293 8147"/>
                <a:gd name="T3" fmla="*/ 8293 h 147"/>
                <a:gd name="T4" fmla="+- 0 5697 5697"/>
                <a:gd name="T5" fmla="*/ T4 w 90"/>
                <a:gd name="T6" fmla="+- 0 8147 8147"/>
                <a:gd name="T7" fmla="*/ 8147 h 147"/>
                <a:gd name="T8" fmla="+- 0 5787 5697"/>
                <a:gd name="T9" fmla="*/ T8 w 90"/>
                <a:gd name="T10" fmla="+- 0 8147 8147"/>
                <a:gd name="T11" fmla="*/ 8147 h 147"/>
                <a:gd name="T12" fmla="+- 0 5742 5697"/>
                <a:gd name="T13" fmla="*/ T12 w 90"/>
                <a:gd name="T14" fmla="+- 0 8293 8147"/>
                <a:gd name="T15" fmla="*/ 8293 h 147"/>
                <a:gd name="T16" fmla="+- 0 5706 5697"/>
                <a:gd name="T17" fmla="*/ T16 w 90"/>
                <a:gd name="T18" fmla="+- 0 8156 8147"/>
                <a:gd name="T19" fmla="*/ 8156 h 147"/>
                <a:gd name="T20" fmla="+- 0 5742 5697"/>
                <a:gd name="T21" fmla="*/ T20 w 90"/>
                <a:gd name="T22" fmla="+- 0 8266 8147"/>
                <a:gd name="T23" fmla="*/ 8266 h 147"/>
                <a:gd name="T24" fmla="+- 0 5778 5697"/>
                <a:gd name="T25" fmla="*/ T24 w 90"/>
                <a:gd name="T26" fmla="+- 0 8156 8147"/>
                <a:gd name="T27" fmla="*/ 8156 h 147"/>
                <a:gd name="T28" fmla="+- 0 5706 5697"/>
                <a:gd name="T29" fmla="*/ T28 w 90"/>
                <a:gd name="T30" fmla="+- 0 8156 8147"/>
                <a:gd name="T31" fmla="*/ 815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0" h="147">
                  <a:moveTo>
                    <a:pt x="45" y="146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45" y="146"/>
                  </a:lnTo>
                  <a:close/>
                  <a:moveTo>
                    <a:pt x="9" y="9"/>
                  </a:moveTo>
                  <a:lnTo>
                    <a:pt x="45" y="119"/>
                  </a:lnTo>
                  <a:lnTo>
                    <a:pt x="81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3" name="Freeform 102">
              <a:extLst>
                <a:ext uri="{FF2B5EF4-FFF2-40B4-BE49-F238E27FC236}">
                  <a16:creationId xmlns:a16="http://schemas.microsoft.com/office/drawing/2014/main" id="{2A49BB28-8929-4437-850B-5D9526F3E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" y="2984"/>
              <a:ext cx="1278" cy="753"/>
            </a:xfrm>
            <a:custGeom>
              <a:avLst/>
              <a:gdLst>
                <a:gd name="T0" fmla="+- 0 9567 9558"/>
                <a:gd name="T1" fmla="*/ T0 w 1278"/>
                <a:gd name="T2" fmla="+- 0 3737 2984"/>
                <a:gd name="T3" fmla="*/ 3737 h 753"/>
                <a:gd name="T4" fmla="+- 0 9558 9558"/>
                <a:gd name="T5" fmla="*/ T4 w 1278"/>
                <a:gd name="T6" fmla="+- 0 3737 2984"/>
                <a:gd name="T7" fmla="*/ 3737 h 753"/>
                <a:gd name="T8" fmla="+- 0 9558 9558"/>
                <a:gd name="T9" fmla="*/ T8 w 1278"/>
                <a:gd name="T10" fmla="+- 0 3016 2984"/>
                <a:gd name="T11" fmla="*/ 3016 h 753"/>
                <a:gd name="T12" fmla="+- 0 9576 9558"/>
                <a:gd name="T13" fmla="*/ T12 w 1278"/>
                <a:gd name="T14" fmla="+- 0 3002 2984"/>
                <a:gd name="T15" fmla="*/ 3002 h 753"/>
                <a:gd name="T16" fmla="+- 0 9576 9558"/>
                <a:gd name="T17" fmla="*/ T16 w 1278"/>
                <a:gd name="T18" fmla="+- 0 2995 2984"/>
                <a:gd name="T19" fmla="*/ 2995 h 753"/>
                <a:gd name="T20" fmla="+- 0 9585 9558"/>
                <a:gd name="T21" fmla="*/ T20 w 1278"/>
                <a:gd name="T22" fmla="+- 0 2991 2984"/>
                <a:gd name="T23" fmla="*/ 2991 h 753"/>
                <a:gd name="T24" fmla="+- 0 9594 9558"/>
                <a:gd name="T25" fmla="*/ T24 w 1278"/>
                <a:gd name="T26" fmla="+- 0 2987 2984"/>
                <a:gd name="T27" fmla="*/ 2987 h 753"/>
                <a:gd name="T28" fmla="+- 0 9603 9558"/>
                <a:gd name="T29" fmla="*/ T28 w 1278"/>
                <a:gd name="T30" fmla="+- 0 2985 2984"/>
                <a:gd name="T31" fmla="*/ 2985 h 753"/>
                <a:gd name="T32" fmla="+- 0 9612 9558"/>
                <a:gd name="T33" fmla="*/ T32 w 1278"/>
                <a:gd name="T34" fmla="+- 0 2984 2984"/>
                <a:gd name="T35" fmla="*/ 2984 h 753"/>
                <a:gd name="T36" fmla="+- 0 10836 9558"/>
                <a:gd name="T37" fmla="*/ T36 w 1278"/>
                <a:gd name="T38" fmla="+- 0 2984 2984"/>
                <a:gd name="T39" fmla="*/ 2984 h 753"/>
                <a:gd name="T40" fmla="+- 0 10836 9558"/>
                <a:gd name="T41" fmla="*/ T40 w 1278"/>
                <a:gd name="T42" fmla="+- 0 2993 2984"/>
                <a:gd name="T43" fmla="*/ 2993 h 753"/>
                <a:gd name="T44" fmla="+- 0 9612 9558"/>
                <a:gd name="T45" fmla="*/ T44 w 1278"/>
                <a:gd name="T46" fmla="+- 0 2993 2984"/>
                <a:gd name="T47" fmla="*/ 2993 h 753"/>
                <a:gd name="T48" fmla="+- 0 9603 9558"/>
                <a:gd name="T49" fmla="*/ T48 w 1278"/>
                <a:gd name="T50" fmla="+- 0 2993 2984"/>
                <a:gd name="T51" fmla="*/ 2993 h 753"/>
                <a:gd name="T52" fmla="+- 0 9603 9558"/>
                <a:gd name="T53" fmla="*/ T52 w 1278"/>
                <a:gd name="T54" fmla="+- 0 2995 2984"/>
                <a:gd name="T55" fmla="*/ 2995 h 753"/>
                <a:gd name="T56" fmla="+- 0 9594 9558"/>
                <a:gd name="T57" fmla="*/ T56 w 1278"/>
                <a:gd name="T58" fmla="+- 0 2998 2984"/>
                <a:gd name="T59" fmla="*/ 2998 h 753"/>
                <a:gd name="T60" fmla="+- 0 9585 9558"/>
                <a:gd name="T61" fmla="*/ T60 w 1278"/>
                <a:gd name="T62" fmla="+- 0 3002 2984"/>
                <a:gd name="T63" fmla="*/ 3002 h 753"/>
                <a:gd name="T64" fmla="+- 0 9576 9558"/>
                <a:gd name="T65" fmla="*/ T64 w 1278"/>
                <a:gd name="T66" fmla="+- 0 3008 2984"/>
                <a:gd name="T67" fmla="*/ 3008 h 753"/>
                <a:gd name="T68" fmla="+- 0 9576 9558"/>
                <a:gd name="T69" fmla="*/ T68 w 1278"/>
                <a:gd name="T70" fmla="+- 0 3013 2984"/>
                <a:gd name="T71" fmla="*/ 3013 h 753"/>
                <a:gd name="T72" fmla="+- 0 9567 9558"/>
                <a:gd name="T73" fmla="*/ T72 w 1278"/>
                <a:gd name="T74" fmla="+- 0 3020 2984"/>
                <a:gd name="T75" fmla="*/ 3020 h 753"/>
                <a:gd name="T76" fmla="+- 0 9567 9558"/>
                <a:gd name="T77" fmla="*/ T76 w 1278"/>
                <a:gd name="T78" fmla="+- 0 3737 2984"/>
                <a:gd name="T79" fmla="*/ 3737 h 7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1278" h="753">
                  <a:moveTo>
                    <a:pt x="9" y="753"/>
                  </a:moveTo>
                  <a:lnTo>
                    <a:pt x="0" y="753"/>
                  </a:lnTo>
                  <a:lnTo>
                    <a:pt x="0" y="32"/>
                  </a:lnTo>
                  <a:lnTo>
                    <a:pt x="18" y="18"/>
                  </a:lnTo>
                  <a:lnTo>
                    <a:pt x="18" y="11"/>
                  </a:lnTo>
                  <a:lnTo>
                    <a:pt x="27" y="7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4" y="0"/>
                  </a:lnTo>
                  <a:lnTo>
                    <a:pt x="1278" y="0"/>
                  </a:lnTo>
                  <a:lnTo>
                    <a:pt x="1278" y="9"/>
                  </a:lnTo>
                  <a:lnTo>
                    <a:pt x="54" y="9"/>
                  </a:lnTo>
                  <a:lnTo>
                    <a:pt x="45" y="9"/>
                  </a:lnTo>
                  <a:lnTo>
                    <a:pt x="45" y="11"/>
                  </a:lnTo>
                  <a:lnTo>
                    <a:pt x="36" y="14"/>
                  </a:lnTo>
                  <a:lnTo>
                    <a:pt x="27" y="18"/>
                  </a:lnTo>
                  <a:lnTo>
                    <a:pt x="18" y="24"/>
                  </a:lnTo>
                  <a:lnTo>
                    <a:pt x="18" y="29"/>
                  </a:lnTo>
                  <a:lnTo>
                    <a:pt x="9" y="36"/>
                  </a:lnTo>
                  <a:lnTo>
                    <a:pt x="9" y="753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4" name="Freeform 103">
              <a:extLst>
                <a:ext uri="{FF2B5EF4-FFF2-40B4-BE49-F238E27FC236}">
                  <a16:creationId xmlns:a16="http://schemas.microsoft.com/office/drawing/2014/main" id="{55D5F169-682F-9FC7-1FE1-5011220CB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" y="2984"/>
              <a:ext cx="1278" cy="753"/>
            </a:xfrm>
            <a:custGeom>
              <a:avLst/>
              <a:gdLst>
                <a:gd name="T0" fmla="+- 0 10836 9558"/>
                <a:gd name="T1" fmla="*/ T0 w 1278"/>
                <a:gd name="T2" fmla="+- 0 2993 2984"/>
                <a:gd name="T3" fmla="*/ 2993 h 753"/>
                <a:gd name="T4" fmla="+- 0 9612 9558"/>
                <a:gd name="T5" fmla="*/ T4 w 1278"/>
                <a:gd name="T6" fmla="+- 0 2993 2984"/>
                <a:gd name="T7" fmla="*/ 2993 h 753"/>
                <a:gd name="T8" fmla="+- 0 9603 9558"/>
                <a:gd name="T9" fmla="*/ T8 w 1278"/>
                <a:gd name="T10" fmla="+- 0 2993 2984"/>
                <a:gd name="T11" fmla="*/ 2993 h 753"/>
                <a:gd name="T12" fmla="+- 0 9603 9558"/>
                <a:gd name="T13" fmla="*/ T12 w 1278"/>
                <a:gd name="T14" fmla="+- 0 2995 2984"/>
                <a:gd name="T15" fmla="*/ 2995 h 753"/>
                <a:gd name="T16" fmla="+- 0 9594 9558"/>
                <a:gd name="T17" fmla="*/ T16 w 1278"/>
                <a:gd name="T18" fmla="+- 0 2998 2984"/>
                <a:gd name="T19" fmla="*/ 2998 h 753"/>
                <a:gd name="T20" fmla="+- 0 9585 9558"/>
                <a:gd name="T21" fmla="*/ T20 w 1278"/>
                <a:gd name="T22" fmla="+- 0 3002 2984"/>
                <a:gd name="T23" fmla="*/ 3002 h 753"/>
                <a:gd name="T24" fmla="+- 0 9576 9558"/>
                <a:gd name="T25" fmla="*/ T24 w 1278"/>
                <a:gd name="T26" fmla="+- 0 3008 2984"/>
                <a:gd name="T27" fmla="*/ 3008 h 753"/>
                <a:gd name="T28" fmla="+- 0 9576 9558"/>
                <a:gd name="T29" fmla="*/ T28 w 1278"/>
                <a:gd name="T30" fmla="+- 0 3013 2984"/>
                <a:gd name="T31" fmla="*/ 3013 h 753"/>
                <a:gd name="T32" fmla="+- 0 9567 9558"/>
                <a:gd name="T33" fmla="*/ T32 w 1278"/>
                <a:gd name="T34" fmla="+- 0 3020 2984"/>
                <a:gd name="T35" fmla="*/ 3020 h 753"/>
                <a:gd name="T36" fmla="+- 0 9567 9558"/>
                <a:gd name="T37" fmla="*/ T36 w 1278"/>
                <a:gd name="T38" fmla="+- 0 3028 2984"/>
                <a:gd name="T39" fmla="*/ 3028 h 753"/>
                <a:gd name="T40" fmla="+- 0 9567 9558"/>
                <a:gd name="T41" fmla="*/ T40 w 1278"/>
                <a:gd name="T42" fmla="+- 0 3035 2984"/>
                <a:gd name="T43" fmla="*/ 3035 h 753"/>
                <a:gd name="T44" fmla="+- 0 9567 9558"/>
                <a:gd name="T45" fmla="*/ T44 w 1278"/>
                <a:gd name="T46" fmla="+- 0 3043 2984"/>
                <a:gd name="T47" fmla="*/ 3043 h 753"/>
                <a:gd name="T48" fmla="+- 0 9567 9558"/>
                <a:gd name="T49" fmla="*/ T48 w 1278"/>
                <a:gd name="T50" fmla="+- 0 3737 2984"/>
                <a:gd name="T51" fmla="*/ 3737 h 753"/>
                <a:gd name="T52" fmla="+- 0 9558 9558"/>
                <a:gd name="T53" fmla="*/ T52 w 1278"/>
                <a:gd name="T54" fmla="+- 0 3737 2984"/>
                <a:gd name="T55" fmla="*/ 3737 h 753"/>
                <a:gd name="T56" fmla="+- 0 9558 9558"/>
                <a:gd name="T57" fmla="*/ T56 w 1278"/>
                <a:gd name="T58" fmla="+- 0 3042 2984"/>
                <a:gd name="T59" fmla="*/ 3042 h 753"/>
                <a:gd name="T60" fmla="+- 0 9558 9558"/>
                <a:gd name="T61" fmla="*/ T60 w 1278"/>
                <a:gd name="T62" fmla="+- 0 3033 2984"/>
                <a:gd name="T63" fmla="*/ 3033 h 753"/>
                <a:gd name="T64" fmla="+- 0 9558 9558"/>
                <a:gd name="T65" fmla="*/ T64 w 1278"/>
                <a:gd name="T66" fmla="+- 0 3025 2984"/>
                <a:gd name="T67" fmla="*/ 3025 h 753"/>
                <a:gd name="T68" fmla="+- 0 9558 9558"/>
                <a:gd name="T69" fmla="*/ T68 w 1278"/>
                <a:gd name="T70" fmla="+- 0 3016 2984"/>
                <a:gd name="T71" fmla="*/ 3016 h 753"/>
                <a:gd name="T72" fmla="+- 0 9567 9558"/>
                <a:gd name="T73" fmla="*/ T72 w 1278"/>
                <a:gd name="T74" fmla="+- 0 3009 2984"/>
                <a:gd name="T75" fmla="*/ 3009 h 753"/>
                <a:gd name="T76" fmla="+- 0 9576 9558"/>
                <a:gd name="T77" fmla="*/ T76 w 1278"/>
                <a:gd name="T78" fmla="+- 0 3002 2984"/>
                <a:gd name="T79" fmla="*/ 3002 h 753"/>
                <a:gd name="T80" fmla="+- 0 9576 9558"/>
                <a:gd name="T81" fmla="*/ T80 w 1278"/>
                <a:gd name="T82" fmla="+- 0 2995 2984"/>
                <a:gd name="T83" fmla="*/ 2995 h 753"/>
                <a:gd name="T84" fmla="+- 0 9585 9558"/>
                <a:gd name="T85" fmla="*/ T84 w 1278"/>
                <a:gd name="T86" fmla="+- 0 2991 2984"/>
                <a:gd name="T87" fmla="*/ 2991 h 753"/>
                <a:gd name="T88" fmla="+- 0 9594 9558"/>
                <a:gd name="T89" fmla="*/ T88 w 1278"/>
                <a:gd name="T90" fmla="+- 0 2987 2984"/>
                <a:gd name="T91" fmla="*/ 2987 h 753"/>
                <a:gd name="T92" fmla="+- 0 9603 9558"/>
                <a:gd name="T93" fmla="*/ T92 w 1278"/>
                <a:gd name="T94" fmla="+- 0 2985 2984"/>
                <a:gd name="T95" fmla="*/ 2985 h 753"/>
                <a:gd name="T96" fmla="+- 0 9612 9558"/>
                <a:gd name="T97" fmla="*/ T96 w 1278"/>
                <a:gd name="T98" fmla="+- 0 2984 2984"/>
                <a:gd name="T99" fmla="*/ 2984 h 753"/>
                <a:gd name="T100" fmla="+- 0 10836 9558"/>
                <a:gd name="T101" fmla="*/ T100 w 1278"/>
                <a:gd name="T102" fmla="+- 0 2984 2984"/>
                <a:gd name="T103" fmla="*/ 2984 h 753"/>
                <a:gd name="T104" fmla="+- 0 10836 9558"/>
                <a:gd name="T105" fmla="*/ T104 w 1278"/>
                <a:gd name="T106" fmla="+- 0 2993 2984"/>
                <a:gd name="T107" fmla="*/ 2993 h 7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</a:cxnLst>
              <a:rect l="0" t="0" r="r" b="b"/>
              <a:pathLst>
                <a:path w="1278" h="753">
                  <a:moveTo>
                    <a:pt x="1278" y="9"/>
                  </a:moveTo>
                  <a:lnTo>
                    <a:pt x="54" y="9"/>
                  </a:lnTo>
                  <a:lnTo>
                    <a:pt x="45" y="9"/>
                  </a:lnTo>
                  <a:lnTo>
                    <a:pt x="45" y="11"/>
                  </a:lnTo>
                  <a:lnTo>
                    <a:pt x="36" y="14"/>
                  </a:lnTo>
                  <a:lnTo>
                    <a:pt x="27" y="18"/>
                  </a:lnTo>
                  <a:lnTo>
                    <a:pt x="18" y="24"/>
                  </a:lnTo>
                  <a:lnTo>
                    <a:pt x="18" y="29"/>
                  </a:lnTo>
                  <a:lnTo>
                    <a:pt x="9" y="36"/>
                  </a:lnTo>
                  <a:lnTo>
                    <a:pt x="9" y="44"/>
                  </a:lnTo>
                  <a:lnTo>
                    <a:pt x="9" y="51"/>
                  </a:lnTo>
                  <a:lnTo>
                    <a:pt x="9" y="59"/>
                  </a:lnTo>
                  <a:lnTo>
                    <a:pt x="9" y="753"/>
                  </a:lnTo>
                  <a:lnTo>
                    <a:pt x="0" y="753"/>
                  </a:lnTo>
                  <a:lnTo>
                    <a:pt x="0" y="58"/>
                  </a:lnTo>
                  <a:lnTo>
                    <a:pt x="0" y="49"/>
                  </a:lnTo>
                  <a:lnTo>
                    <a:pt x="0" y="41"/>
                  </a:lnTo>
                  <a:lnTo>
                    <a:pt x="0" y="32"/>
                  </a:lnTo>
                  <a:lnTo>
                    <a:pt x="9" y="25"/>
                  </a:lnTo>
                  <a:lnTo>
                    <a:pt x="18" y="18"/>
                  </a:lnTo>
                  <a:lnTo>
                    <a:pt x="18" y="11"/>
                  </a:lnTo>
                  <a:lnTo>
                    <a:pt x="27" y="7"/>
                  </a:lnTo>
                  <a:lnTo>
                    <a:pt x="36" y="3"/>
                  </a:lnTo>
                  <a:lnTo>
                    <a:pt x="45" y="1"/>
                  </a:lnTo>
                  <a:lnTo>
                    <a:pt x="54" y="0"/>
                  </a:lnTo>
                  <a:lnTo>
                    <a:pt x="1278" y="0"/>
                  </a:lnTo>
                  <a:lnTo>
                    <a:pt x="1278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5" name="Rectangle 104">
              <a:extLst>
                <a:ext uri="{FF2B5EF4-FFF2-40B4-BE49-F238E27FC236}">
                  <a16:creationId xmlns:a16="http://schemas.microsoft.com/office/drawing/2014/main" id="{9157D6F0-D0CB-5504-935B-DB67B784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" y="2984"/>
              <a:ext cx="27" cy="9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6" name="Rectangle 105">
              <a:extLst>
                <a:ext uri="{FF2B5EF4-FFF2-40B4-BE49-F238E27FC236}">
                  <a16:creationId xmlns:a16="http://schemas.microsoft.com/office/drawing/2014/main" id="{504AF38D-F056-16DD-92C5-DCC44257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" y="2984"/>
              <a:ext cx="27" cy="9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7" name="Freeform 106">
              <a:extLst>
                <a:ext uri="{FF2B5EF4-FFF2-40B4-BE49-F238E27FC236}">
                  <a16:creationId xmlns:a16="http://schemas.microsoft.com/office/drawing/2014/main" id="{8285BBE3-06AC-6D7B-1D9E-F1FA9B509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" y="3736"/>
              <a:ext cx="99" cy="147"/>
            </a:xfrm>
            <a:custGeom>
              <a:avLst/>
              <a:gdLst>
                <a:gd name="T0" fmla="+- 0 9612 9513"/>
                <a:gd name="T1" fmla="*/ T0 w 99"/>
                <a:gd name="T2" fmla="+- 0 3737 3737"/>
                <a:gd name="T3" fmla="*/ 3737 h 147"/>
                <a:gd name="T4" fmla="+- 0 9531 9513"/>
                <a:gd name="T5" fmla="*/ T4 w 99"/>
                <a:gd name="T6" fmla="+- 0 3737 3737"/>
                <a:gd name="T7" fmla="*/ 3737 h 147"/>
                <a:gd name="T8" fmla="+- 0 9531 9513"/>
                <a:gd name="T9" fmla="*/ T8 w 99"/>
                <a:gd name="T10" fmla="+- 0 3773 3737"/>
                <a:gd name="T11" fmla="*/ 3773 h 147"/>
                <a:gd name="T12" fmla="+- 0 9522 9513"/>
                <a:gd name="T13" fmla="*/ T12 w 99"/>
                <a:gd name="T14" fmla="+- 0 3746 3737"/>
                <a:gd name="T15" fmla="*/ 3746 h 147"/>
                <a:gd name="T16" fmla="+- 0 9523 9513"/>
                <a:gd name="T17" fmla="*/ T16 w 99"/>
                <a:gd name="T18" fmla="+- 0 3746 3737"/>
                <a:gd name="T19" fmla="*/ 3746 h 147"/>
                <a:gd name="T20" fmla="+- 0 9531 9513"/>
                <a:gd name="T21" fmla="*/ T20 w 99"/>
                <a:gd name="T22" fmla="+- 0 3773 3737"/>
                <a:gd name="T23" fmla="*/ 3773 h 147"/>
                <a:gd name="T24" fmla="+- 0 9531 9513"/>
                <a:gd name="T25" fmla="*/ T24 w 99"/>
                <a:gd name="T26" fmla="+- 0 3737 3737"/>
                <a:gd name="T27" fmla="*/ 3737 h 147"/>
                <a:gd name="T28" fmla="+- 0 9513 9513"/>
                <a:gd name="T29" fmla="*/ T28 w 99"/>
                <a:gd name="T30" fmla="+- 0 3737 3737"/>
                <a:gd name="T31" fmla="*/ 3737 h 147"/>
                <a:gd name="T32" fmla="+- 0 9558 9513"/>
                <a:gd name="T33" fmla="*/ T32 w 99"/>
                <a:gd name="T34" fmla="+- 0 3883 3737"/>
                <a:gd name="T35" fmla="*/ 3883 h 147"/>
                <a:gd name="T36" fmla="+- 0 9568 9513"/>
                <a:gd name="T37" fmla="*/ T36 w 99"/>
                <a:gd name="T38" fmla="+- 0 3856 3737"/>
                <a:gd name="T39" fmla="*/ 3856 h 147"/>
                <a:gd name="T40" fmla="+- 0 9609 9513"/>
                <a:gd name="T41" fmla="*/ T40 w 99"/>
                <a:gd name="T42" fmla="+- 0 3746 3737"/>
                <a:gd name="T43" fmla="*/ 3746 h 147"/>
                <a:gd name="T44" fmla="+- 0 9612 9513"/>
                <a:gd name="T45" fmla="*/ T44 w 99"/>
                <a:gd name="T46" fmla="+- 0 3737 3737"/>
                <a:gd name="T47" fmla="*/ 373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9" h="147">
                  <a:moveTo>
                    <a:pt x="99" y="0"/>
                  </a:moveTo>
                  <a:lnTo>
                    <a:pt x="18" y="0"/>
                  </a:lnTo>
                  <a:lnTo>
                    <a:pt x="18" y="36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8" y="3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45" y="146"/>
                  </a:lnTo>
                  <a:lnTo>
                    <a:pt x="55" y="119"/>
                  </a:lnTo>
                  <a:lnTo>
                    <a:pt x="96" y="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8" name="AutoShape 107">
              <a:extLst>
                <a:ext uri="{FF2B5EF4-FFF2-40B4-BE49-F238E27FC236}">
                  <a16:creationId xmlns:a16="http://schemas.microsoft.com/office/drawing/2014/main" id="{E3337A80-568A-7C6E-A22D-821C809AA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" y="3736"/>
              <a:ext cx="99" cy="147"/>
            </a:xfrm>
            <a:custGeom>
              <a:avLst/>
              <a:gdLst>
                <a:gd name="T0" fmla="+- 0 9558 9513"/>
                <a:gd name="T1" fmla="*/ T0 w 99"/>
                <a:gd name="T2" fmla="+- 0 3884 3737"/>
                <a:gd name="T3" fmla="*/ 3884 h 147"/>
                <a:gd name="T4" fmla="+- 0 9513 9513"/>
                <a:gd name="T5" fmla="*/ T4 w 99"/>
                <a:gd name="T6" fmla="+- 0 3737 3737"/>
                <a:gd name="T7" fmla="*/ 3737 h 147"/>
                <a:gd name="T8" fmla="+- 0 9612 9513"/>
                <a:gd name="T9" fmla="*/ T8 w 99"/>
                <a:gd name="T10" fmla="+- 0 3737 3737"/>
                <a:gd name="T11" fmla="*/ 3737 h 147"/>
                <a:gd name="T12" fmla="+- 0 9558 9513"/>
                <a:gd name="T13" fmla="*/ T12 w 99"/>
                <a:gd name="T14" fmla="+- 0 3884 3737"/>
                <a:gd name="T15" fmla="*/ 3884 h 147"/>
                <a:gd name="T16" fmla="+- 0 9522 9513"/>
                <a:gd name="T17" fmla="*/ T16 w 99"/>
                <a:gd name="T18" fmla="+- 0 3746 3737"/>
                <a:gd name="T19" fmla="*/ 3746 h 147"/>
                <a:gd name="T20" fmla="+- 0 9558 9513"/>
                <a:gd name="T21" fmla="*/ T20 w 99"/>
                <a:gd name="T22" fmla="+- 0 3856 3737"/>
                <a:gd name="T23" fmla="*/ 3856 h 147"/>
                <a:gd name="T24" fmla="+- 0 9594 9513"/>
                <a:gd name="T25" fmla="*/ T24 w 99"/>
                <a:gd name="T26" fmla="+- 0 3746 3737"/>
                <a:gd name="T27" fmla="*/ 3746 h 147"/>
                <a:gd name="T28" fmla="+- 0 9522 9513"/>
                <a:gd name="T29" fmla="*/ T28 w 99"/>
                <a:gd name="T30" fmla="+- 0 3746 3737"/>
                <a:gd name="T31" fmla="*/ 374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9" h="147">
                  <a:moveTo>
                    <a:pt x="45" y="147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45" y="147"/>
                  </a:lnTo>
                  <a:close/>
                  <a:moveTo>
                    <a:pt x="9" y="9"/>
                  </a:moveTo>
                  <a:lnTo>
                    <a:pt x="45" y="119"/>
                  </a:lnTo>
                  <a:lnTo>
                    <a:pt x="81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9" name="Freeform 108">
              <a:extLst>
                <a:ext uri="{FF2B5EF4-FFF2-40B4-BE49-F238E27FC236}">
                  <a16:creationId xmlns:a16="http://schemas.microsoft.com/office/drawing/2014/main" id="{CDBA1244-6AFE-EC6C-3FB7-E35F3C24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9" y="2984"/>
              <a:ext cx="1278" cy="1113"/>
            </a:xfrm>
            <a:custGeom>
              <a:avLst/>
              <a:gdLst>
                <a:gd name="T0" fmla="+- 0 15957 14679"/>
                <a:gd name="T1" fmla="*/ T0 w 1278"/>
                <a:gd name="T2" fmla="+- 0 4097 2984"/>
                <a:gd name="T3" fmla="*/ 4097 h 1113"/>
                <a:gd name="T4" fmla="+- 0 15948 14679"/>
                <a:gd name="T5" fmla="*/ T4 w 1278"/>
                <a:gd name="T6" fmla="+- 0 4097 2984"/>
                <a:gd name="T7" fmla="*/ 4097 h 1113"/>
                <a:gd name="T8" fmla="+- 0 15948 14679"/>
                <a:gd name="T9" fmla="*/ T8 w 1278"/>
                <a:gd name="T10" fmla="+- 0 3028 2984"/>
                <a:gd name="T11" fmla="*/ 3028 h 1113"/>
                <a:gd name="T12" fmla="+- 0 15939 14679"/>
                <a:gd name="T13" fmla="*/ T12 w 1278"/>
                <a:gd name="T14" fmla="+- 0 3020 2984"/>
                <a:gd name="T15" fmla="*/ 3020 h 1113"/>
                <a:gd name="T16" fmla="+- 0 15939 14679"/>
                <a:gd name="T17" fmla="*/ T16 w 1278"/>
                <a:gd name="T18" fmla="+- 0 3013 2984"/>
                <a:gd name="T19" fmla="*/ 3013 h 1113"/>
                <a:gd name="T20" fmla="+- 0 15930 14679"/>
                <a:gd name="T21" fmla="*/ T20 w 1278"/>
                <a:gd name="T22" fmla="+- 0 3008 2984"/>
                <a:gd name="T23" fmla="*/ 3008 h 1113"/>
                <a:gd name="T24" fmla="+- 0 15930 14679"/>
                <a:gd name="T25" fmla="*/ T24 w 1278"/>
                <a:gd name="T26" fmla="+- 0 3002 2984"/>
                <a:gd name="T27" fmla="*/ 3002 h 1113"/>
                <a:gd name="T28" fmla="+- 0 15921 14679"/>
                <a:gd name="T29" fmla="*/ T28 w 1278"/>
                <a:gd name="T30" fmla="+- 0 2998 2984"/>
                <a:gd name="T31" fmla="*/ 2998 h 1113"/>
                <a:gd name="T32" fmla="+- 0 15912 14679"/>
                <a:gd name="T33" fmla="*/ T32 w 1278"/>
                <a:gd name="T34" fmla="+- 0 2995 2984"/>
                <a:gd name="T35" fmla="*/ 2995 h 1113"/>
                <a:gd name="T36" fmla="+- 0 15903 14679"/>
                <a:gd name="T37" fmla="*/ T36 w 1278"/>
                <a:gd name="T38" fmla="+- 0 2993 2984"/>
                <a:gd name="T39" fmla="*/ 2993 h 1113"/>
                <a:gd name="T40" fmla="+- 0 15894 14679"/>
                <a:gd name="T41" fmla="*/ T40 w 1278"/>
                <a:gd name="T42" fmla="+- 0 2993 2984"/>
                <a:gd name="T43" fmla="*/ 2993 h 1113"/>
                <a:gd name="T44" fmla="+- 0 14679 14679"/>
                <a:gd name="T45" fmla="*/ T44 w 1278"/>
                <a:gd name="T46" fmla="+- 0 2993 2984"/>
                <a:gd name="T47" fmla="*/ 2993 h 1113"/>
                <a:gd name="T48" fmla="+- 0 14679 14679"/>
                <a:gd name="T49" fmla="*/ T48 w 1278"/>
                <a:gd name="T50" fmla="+- 0 2984 2984"/>
                <a:gd name="T51" fmla="*/ 2984 h 1113"/>
                <a:gd name="T52" fmla="+- 0 15894 14679"/>
                <a:gd name="T53" fmla="*/ T52 w 1278"/>
                <a:gd name="T54" fmla="+- 0 2984 2984"/>
                <a:gd name="T55" fmla="*/ 2984 h 1113"/>
                <a:gd name="T56" fmla="+- 0 15903 14679"/>
                <a:gd name="T57" fmla="*/ T56 w 1278"/>
                <a:gd name="T58" fmla="+- 0 2985 2984"/>
                <a:gd name="T59" fmla="*/ 2985 h 1113"/>
                <a:gd name="T60" fmla="+- 0 15948 14679"/>
                <a:gd name="T61" fmla="*/ T60 w 1278"/>
                <a:gd name="T62" fmla="+- 0 3009 2984"/>
                <a:gd name="T63" fmla="*/ 3009 h 1113"/>
                <a:gd name="T64" fmla="+- 0 15948 14679"/>
                <a:gd name="T65" fmla="*/ T64 w 1278"/>
                <a:gd name="T66" fmla="+- 0 3025 2984"/>
                <a:gd name="T67" fmla="*/ 3025 h 1113"/>
                <a:gd name="T68" fmla="+- 0 15957 14679"/>
                <a:gd name="T69" fmla="*/ T68 w 1278"/>
                <a:gd name="T70" fmla="+- 0 3033 2984"/>
                <a:gd name="T71" fmla="*/ 3033 h 1113"/>
                <a:gd name="T72" fmla="+- 0 15957 14679"/>
                <a:gd name="T73" fmla="*/ T72 w 1278"/>
                <a:gd name="T74" fmla="+- 0 4097 2984"/>
                <a:gd name="T75" fmla="*/ 4097 h 111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278" h="1113">
                  <a:moveTo>
                    <a:pt x="1278" y="1113"/>
                  </a:moveTo>
                  <a:lnTo>
                    <a:pt x="1269" y="1113"/>
                  </a:lnTo>
                  <a:lnTo>
                    <a:pt x="1269" y="44"/>
                  </a:lnTo>
                  <a:lnTo>
                    <a:pt x="1260" y="36"/>
                  </a:lnTo>
                  <a:lnTo>
                    <a:pt x="1260" y="29"/>
                  </a:lnTo>
                  <a:lnTo>
                    <a:pt x="1251" y="24"/>
                  </a:lnTo>
                  <a:lnTo>
                    <a:pt x="1251" y="18"/>
                  </a:lnTo>
                  <a:lnTo>
                    <a:pt x="1242" y="14"/>
                  </a:lnTo>
                  <a:lnTo>
                    <a:pt x="1233" y="11"/>
                  </a:lnTo>
                  <a:lnTo>
                    <a:pt x="1224" y="9"/>
                  </a:lnTo>
                  <a:lnTo>
                    <a:pt x="121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215" y="0"/>
                  </a:lnTo>
                  <a:lnTo>
                    <a:pt x="1224" y="1"/>
                  </a:lnTo>
                  <a:lnTo>
                    <a:pt x="1269" y="25"/>
                  </a:lnTo>
                  <a:lnTo>
                    <a:pt x="1269" y="41"/>
                  </a:lnTo>
                  <a:lnTo>
                    <a:pt x="1278" y="49"/>
                  </a:lnTo>
                  <a:lnTo>
                    <a:pt x="1278" y="1113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0" name="Freeform 109">
              <a:extLst>
                <a:ext uri="{FF2B5EF4-FFF2-40B4-BE49-F238E27FC236}">
                  <a16:creationId xmlns:a16="http://schemas.microsoft.com/office/drawing/2014/main" id="{E958630E-FE5B-7C76-9C35-9F05956B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9" y="2984"/>
              <a:ext cx="1278" cy="1113"/>
            </a:xfrm>
            <a:custGeom>
              <a:avLst/>
              <a:gdLst>
                <a:gd name="T0" fmla="+- 0 15903 14679"/>
                <a:gd name="T1" fmla="*/ T0 w 1278"/>
                <a:gd name="T2" fmla="+- 0 2985 2984"/>
                <a:gd name="T3" fmla="*/ 2985 h 1113"/>
                <a:gd name="T4" fmla="+- 0 15948 14679"/>
                <a:gd name="T5" fmla="*/ T4 w 1278"/>
                <a:gd name="T6" fmla="+- 0 3009 2984"/>
                <a:gd name="T7" fmla="*/ 3009 h 1113"/>
                <a:gd name="T8" fmla="+- 0 15948 14679"/>
                <a:gd name="T9" fmla="*/ T8 w 1278"/>
                <a:gd name="T10" fmla="+- 0 3016 2984"/>
                <a:gd name="T11" fmla="*/ 3016 h 1113"/>
                <a:gd name="T12" fmla="+- 0 15948 14679"/>
                <a:gd name="T13" fmla="*/ T12 w 1278"/>
                <a:gd name="T14" fmla="+- 0 3025 2984"/>
                <a:gd name="T15" fmla="*/ 3025 h 1113"/>
                <a:gd name="T16" fmla="+- 0 15957 14679"/>
                <a:gd name="T17" fmla="*/ T16 w 1278"/>
                <a:gd name="T18" fmla="+- 0 3033 2984"/>
                <a:gd name="T19" fmla="*/ 3033 h 1113"/>
                <a:gd name="T20" fmla="+- 0 15957 14679"/>
                <a:gd name="T21" fmla="*/ T20 w 1278"/>
                <a:gd name="T22" fmla="+- 0 3042 2984"/>
                <a:gd name="T23" fmla="*/ 3042 h 1113"/>
                <a:gd name="T24" fmla="+- 0 15957 14679"/>
                <a:gd name="T25" fmla="*/ T24 w 1278"/>
                <a:gd name="T26" fmla="+- 0 4097 2984"/>
                <a:gd name="T27" fmla="*/ 4097 h 1113"/>
                <a:gd name="T28" fmla="+- 0 15948 14679"/>
                <a:gd name="T29" fmla="*/ T28 w 1278"/>
                <a:gd name="T30" fmla="+- 0 4097 2984"/>
                <a:gd name="T31" fmla="*/ 4097 h 1113"/>
                <a:gd name="T32" fmla="+- 0 15948 14679"/>
                <a:gd name="T33" fmla="*/ T32 w 1278"/>
                <a:gd name="T34" fmla="+- 0 3043 2984"/>
                <a:gd name="T35" fmla="*/ 3043 h 1113"/>
                <a:gd name="T36" fmla="+- 0 15948 14679"/>
                <a:gd name="T37" fmla="*/ T36 w 1278"/>
                <a:gd name="T38" fmla="+- 0 3035 2984"/>
                <a:gd name="T39" fmla="*/ 3035 h 1113"/>
                <a:gd name="T40" fmla="+- 0 15948 14679"/>
                <a:gd name="T41" fmla="*/ T40 w 1278"/>
                <a:gd name="T42" fmla="+- 0 3028 2984"/>
                <a:gd name="T43" fmla="*/ 3028 h 1113"/>
                <a:gd name="T44" fmla="+- 0 15939 14679"/>
                <a:gd name="T45" fmla="*/ T44 w 1278"/>
                <a:gd name="T46" fmla="+- 0 3020 2984"/>
                <a:gd name="T47" fmla="*/ 3020 h 1113"/>
                <a:gd name="T48" fmla="+- 0 15939 14679"/>
                <a:gd name="T49" fmla="*/ T48 w 1278"/>
                <a:gd name="T50" fmla="+- 0 3013 2984"/>
                <a:gd name="T51" fmla="*/ 3013 h 1113"/>
                <a:gd name="T52" fmla="+- 0 15930 14679"/>
                <a:gd name="T53" fmla="*/ T52 w 1278"/>
                <a:gd name="T54" fmla="+- 0 3008 2984"/>
                <a:gd name="T55" fmla="*/ 3008 h 1113"/>
                <a:gd name="T56" fmla="+- 0 15930 14679"/>
                <a:gd name="T57" fmla="*/ T56 w 1278"/>
                <a:gd name="T58" fmla="+- 0 3002 2984"/>
                <a:gd name="T59" fmla="*/ 3002 h 1113"/>
                <a:gd name="T60" fmla="+- 0 15921 14679"/>
                <a:gd name="T61" fmla="*/ T60 w 1278"/>
                <a:gd name="T62" fmla="+- 0 2998 2984"/>
                <a:gd name="T63" fmla="*/ 2998 h 1113"/>
                <a:gd name="T64" fmla="+- 0 15912 14679"/>
                <a:gd name="T65" fmla="*/ T64 w 1278"/>
                <a:gd name="T66" fmla="+- 0 2995 2984"/>
                <a:gd name="T67" fmla="*/ 2995 h 1113"/>
                <a:gd name="T68" fmla="+- 0 15903 14679"/>
                <a:gd name="T69" fmla="*/ T68 w 1278"/>
                <a:gd name="T70" fmla="+- 0 2993 2984"/>
                <a:gd name="T71" fmla="*/ 2993 h 1113"/>
                <a:gd name="T72" fmla="+- 0 15894 14679"/>
                <a:gd name="T73" fmla="*/ T72 w 1278"/>
                <a:gd name="T74" fmla="+- 0 2993 2984"/>
                <a:gd name="T75" fmla="*/ 2993 h 1113"/>
                <a:gd name="T76" fmla="+- 0 14679 14679"/>
                <a:gd name="T77" fmla="*/ T76 w 1278"/>
                <a:gd name="T78" fmla="+- 0 2993 2984"/>
                <a:gd name="T79" fmla="*/ 2993 h 1113"/>
                <a:gd name="T80" fmla="+- 0 14679 14679"/>
                <a:gd name="T81" fmla="*/ T80 w 1278"/>
                <a:gd name="T82" fmla="+- 0 2984 2984"/>
                <a:gd name="T83" fmla="*/ 2984 h 1113"/>
                <a:gd name="T84" fmla="+- 0 15894 14679"/>
                <a:gd name="T85" fmla="*/ T84 w 1278"/>
                <a:gd name="T86" fmla="+- 0 2984 2984"/>
                <a:gd name="T87" fmla="*/ 2984 h 1113"/>
                <a:gd name="T88" fmla="+- 0 15903 14679"/>
                <a:gd name="T89" fmla="*/ T88 w 1278"/>
                <a:gd name="T90" fmla="+- 0 2985 2984"/>
                <a:gd name="T91" fmla="*/ 2985 h 111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1278" h="1113">
                  <a:moveTo>
                    <a:pt x="1224" y="1"/>
                  </a:moveTo>
                  <a:lnTo>
                    <a:pt x="1269" y="25"/>
                  </a:lnTo>
                  <a:lnTo>
                    <a:pt x="1269" y="32"/>
                  </a:lnTo>
                  <a:lnTo>
                    <a:pt x="1269" y="41"/>
                  </a:lnTo>
                  <a:lnTo>
                    <a:pt x="1278" y="49"/>
                  </a:lnTo>
                  <a:lnTo>
                    <a:pt x="1278" y="58"/>
                  </a:lnTo>
                  <a:lnTo>
                    <a:pt x="1278" y="1113"/>
                  </a:lnTo>
                  <a:lnTo>
                    <a:pt x="1269" y="1113"/>
                  </a:lnTo>
                  <a:lnTo>
                    <a:pt x="1269" y="59"/>
                  </a:lnTo>
                  <a:lnTo>
                    <a:pt x="1269" y="51"/>
                  </a:lnTo>
                  <a:lnTo>
                    <a:pt x="1269" y="44"/>
                  </a:lnTo>
                  <a:lnTo>
                    <a:pt x="1260" y="36"/>
                  </a:lnTo>
                  <a:lnTo>
                    <a:pt x="1260" y="29"/>
                  </a:lnTo>
                  <a:lnTo>
                    <a:pt x="1251" y="24"/>
                  </a:lnTo>
                  <a:lnTo>
                    <a:pt x="1251" y="18"/>
                  </a:lnTo>
                  <a:lnTo>
                    <a:pt x="1242" y="14"/>
                  </a:lnTo>
                  <a:lnTo>
                    <a:pt x="1233" y="11"/>
                  </a:lnTo>
                  <a:lnTo>
                    <a:pt x="1224" y="9"/>
                  </a:lnTo>
                  <a:lnTo>
                    <a:pt x="121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215" y="0"/>
                  </a:lnTo>
                  <a:lnTo>
                    <a:pt x="1224" y="1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1" name="Rectangle 110">
              <a:extLst>
                <a:ext uri="{FF2B5EF4-FFF2-40B4-BE49-F238E27FC236}">
                  <a16:creationId xmlns:a16="http://schemas.microsoft.com/office/drawing/2014/main" id="{AD6D90F6-0E46-472E-C4C1-7E1A38200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3" y="2984"/>
              <a:ext cx="36" cy="9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2" name="Rectangle 111">
              <a:extLst>
                <a:ext uri="{FF2B5EF4-FFF2-40B4-BE49-F238E27FC236}">
                  <a16:creationId xmlns:a16="http://schemas.microsoft.com/office/drawing/2014/main" id="{379B7072-646C-A907-D111-613A4147E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3" y="2984"/>
              <a:ext cx="36" cy="9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6" name="Freeform 112">
              <a:extLst>
                <a:ext uri="{FF2B5EF4-FFF2-40B4-BE49-F238E27FC236}">
                  <a16:creationId xmlns:a16="http://schemas.microsoft.com/office/drawing/2014/main" id="{C7C22E52-C715-4EA4-2FE1-17832574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9" y="4248"/>
              <a:ext cx="4525" cy="2025"/>
            </a:xfrm>
            <a:custGeom>
              <a:avLst/>
              <a:gdLst>
                <a:gd name="T0" fmla="+- 0 18159 13689"/>
                <a:gd name="T1" fmla="*/ T0 w 4525"/>
                <a:gd name="T2" fmla="+- 0 6274 4249"/>
                <a:gd name="T3" fmla="*/ 6274 h 2025"/>
                <a:gd name="T4" fmla="+- 0 13743 13689"/>
                <a:gd name="T5" fmla="*/ T4 w 4525"/>
                <a:gd name="T6" fmla="+- 0 6274 4249"/>
                <a:gd name="T7" fmla="*/ 6274 h 2025"/>
                <a:gd name="T8" fmla="+- 0 13712 13689"/>
                <a:gd name="T9" fmla="*/ T8 w 4525"/>
                <a:gd name="T10" fmla="+- 0 6265 4249"/>
                <a:gd name="T11" fmla="*/ 6265 h 2025"/>
                <a:gd name="T12" fmla="+- 0 13696 13689"/>
                <a:gd name="T13" fmla="*/ T12 w 4525"/>
                <a:gd name="T14" fmla="+- 0 6247 4249"/>
                <a:gd name="T15" fmla="*/ 6247 h 2025"/>
                <a:gd name="T16" fmla="+- 0 13690 13689"/>
                <a:gd name="T17" fmla="*/ T16 w 4525"/>
                <a:gd name="T18" fmla="+- 0 6228 4249"/>
                <a:gd name="T19" fmla="*/ 6228 h 2025"/>
                <a:gd name="T20" fmla="+- 0 13689 13689"/>
                <a:gd name="T21" fmla="*/ T20 w 4525"/>
                <a:gd name="T22" fmla="+- 0 6220 4249"/>
                <a:gd name="T23" fmla="*/ 6220 h 2025"/>
                <a:gd name="T24" fmla="+- 0 13689 13689"/>
                <a:gd name="T25" fmla="*/ T24 w 4525"/>
                <a:gd name="T26" fmla="+- 0 4303 4249"/>
                <a:gd name="T27" fmla="*/ 4303 h 2025"/>
                <a:gd name="T28" fmla="+- 0 13697 13689"/>
                <a:gd name="T29" fmla="*/ T28 w 4525"/>
                <a:gd name="T30" fmla="+- 0 4271 4249"/>
                <a:gd name="T31" fmla="*/ 4271 h 2025"/>
                <a:gd name="T32" fmla="+- 0 13716 13689"/>
                <a:gd name="T33" fmla="*/ T32 w 4525"/>
                <a:gd name="T34" fmla="+- 0 4255 4249"/>
                <a:gd name="T35" fmla="*/ 4255 h 2025"/>
                <a:gd name="T36" fmla="+- 0 13735 13689"/>
                <a:gd name="T37" fmla="*/ T36 w 4525"/>
                <a:gd name="T38" fmla="+- 0 4249 4249"/>
                <a:gd name="T39" fmla="*/ 4249 h 2025"/>
                <a:gd name="T40" fmla="+- 0 13743 13689"/>
                <a:gd name="T41" fmla="*/ T40 w 4525"/>
                <a:gd name="T42" fmla="+- 0 4249 4249"/>
                <a:gd name="T43" fmla="*/ 4249 h 2025"/>
                <a:gd name="T44" fmla="+- 0 18159 13689"/>
                <a:gd name="T45" fmla="*/ T44 w 4525"/>
                <a:gd name="T46" fmla="+- 0 4249 4249"/>
                <a:gd name="T47" fmla="*/ 4249 h 2025"/>
                <a:gd name="T48" fmla="+- 0 18191 13689"/>
                <a:gd name="T49" fmla="*/ T48 w 4525"/>
                <a:gd name="T50" fmla="+- 0 4257 4249"/>
                <a:gd name="T51" fmla="*/ 4257 h 2025"/>
                <a:gd name="T52" fmla="+- 0 18207 13689"/>
                <a:gd name="T53" fmla="*/ T52 w 4525"/>
                <a:gd name="T54" fmla="+- 0 4276 4249"/>
                <a:gd name="T55" fmla="*/ 4276 h 2025"/>
                <a:gd name="T56" fmla="+- 0 18212 13689"/>
                <a:gd name="T57" fmla="*/ T56 w 4525"/>
                <a:gd name="T58" fmla="+- 0 4294 4249"/>
                <a:gd name="T59" fmla="*/ 4294 h 2025"/>
                <a:gd name="T60" fmla="+- 0 18213 13689"/>
                <a:gd name="T61" fmla="*/ T60 w 4525"/>
                <a:gd name="T62" fmla="+- 0 4303 4249"/>
                <a:gd name="T63" fmla="*/ 4303 h 2025"/>
                <a:gd name="T64" fmla="+- 0 18213 13689"/>
                <a:gd name="T65" fmla="*/ T64 w 4525"/>
                <a:gd name="T66" fmla="+- 0 6220 4249"/>
                <a:gd name="T67" fmla="*/ 6220 h 2025"/>
                <a:gd name="T68" fmla="+- 0 18205 13689"/>
                <a:gd name="T69" fmla="*/ T68 w 4525"/>
                <a:gd name="T70" fmla="+- 0 6251 4249"/>
                <a:gd name="T71" fmla="*/ 6251 h 2025"/>
                <a:gd name="T72" fmla="+- 0 18186 13689"/>
                <a:gd name="T73" fmla="*/ T72 w 4525"/>
                <a:gd name="T74" fmla="+- 0 6267 4249"/>
                <a:gd name="T75" fmla="*/ 6267 h 2025"/>
                <a:gd name="T76" fmla="+- 0 18168 13689"/>
                <a:gd name="T77" fmla="*/ T76 w 4525"/>
                <a:gd name="T78" fmla="+- 0 6273 4249"/>
                <a:gd name="T79" fmla="*/ 6273 h 2025"/>
                <a:gd name="T80" fmla="+- 0 18159 13689"/>
                <a:gd name="T81" fmla="*/ T80 w 4525"/>
                <a:gd name="T82" fmla="+- 0 6274 4249"/>
                <a:gd name="T83" fmla="*/ 6274 h 20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4525" h="2025">
                  <a:moveTo>
                    <a:pt x="4470" y="2025"/>
                  </a:moveTo>
                  <a:lnTo>
                    <a:pt x="54" y="2025"/>
                  </a:lnTo>
                  <a:lnTo>
                    <a:pt x="23" y="2016"/>
                  </a:lnTo>
                  <a:lnTo>
                    <a:pt x="7" y="1998"/>
                  </a:lnTo>
                  <a:lnTo>
                    <a:pt x="1" y="1979"/>
                  </a:lnTo>
                  <a:lnTo>
                    <a:pt x="0" y="1971"/>
                  </a:lnTo>
                  <a:lnTo>
                    <a:pt x="0" y="54"/>
                  </a:lnTo>
                  <a:lnTo>
                    <a:pt x="8" y="22"/>
                  </a:lnTo>
                  <a:lnTo>
                    <a:pt x="27" y="6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4470" y="0"/>
                  </a:lnTo>
                  <a:lnTo>
                    <a:pt x="4502" y="8"/>
                  </a:lnTo>
                  <a:lnTo>
                    <a:pt x="4518" y="27"/>
                  </a:lnTo>
                  <a:lnTo>
                    <a:pt x="4523" y="45"/>
                  </a:lnTo>
                  <a:lnTo>
                    <a:pt x="4524" y="54"/>
                  </a:lnTo>
                  <a:lnTo>
                    <a:pt x="4524" y="1971"/>
                  </a:lnTo>
                  <a:lnTo>
                    <a:pt x="4516" y="2002"/>
                  </a:lnTo>
                  <a:lnTo>
                    <a:pt x="4497" y="2018"/>
                  </a:lnTo>
                  <a:lnTo>
                    <a:pt x="4479" y="2024"/>
                  </a:lnTo>
                  <a:lnTo>
                    <a:pt x="4470" y="2025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7" name="AutoShape 113">
              <a:extLst>
                <a:ext uri="{FF2B5EF4-FFF2-40B4-BE49-F238E27FC236}">
                  <a16:creationId xmlns:a16="http://schemas.microsoft.com/office/drawing/2014/main" id="{98371D42-BDBF-0B85-A05B-DE23B491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9" y="4248"/>
              <a:ext cx="4525" cy="2025"/>
            </a:xfrm>
            <a:custGeom>
              <a:avLst/>
              <a:gdLst>
                <a:gd name="T0" fmla="+- 0 13689 13689"/>
                <a:gd name="T1" fmla="*/ T0 w 4525"/>
                <a:gd name="T2" fmla="+- 0 4303 4249"/>
                <a:gd name="T3" fmla="*/ 4303 h 2025"/>
                <a:gd name="T4" fmla="+- 0 13697 13689"/>
                <a:gd name="T5" fmla="*/ T4 w 4525"/>
                <a:gd name="T6" fmla="+- 0 4271 4249"/>
                <a:gd name="T7" fmla="*/ 4271 h 2025"/>
                <a:gd name="T8" fmla="+- 0 13716 13689"/>
                <a:gd name="T9" fmla="*/ T8 w 4525"/>
                <a:gd name="T10" fmla="+- 0 4255 4249"/>
                <a:gd name="T11" fmla="*/ 4255 h 2025"/>
                <a:gd name="T12" fmla="+- 0 13735 13689"/>
                <a:gd name="T13" fmla="*/ T12 w 4525"/>
                <a:gd name="T14" fmla="+- 0 4249 4249"/>
                <a:gd name="T15" fmla="*/ 4249 h 2025"/>
                <a:gd name="T16" fmla="+- 0 13743 13689"/>
                <a:gd name="T17" fmla="*/ T16 w 4525"/>
                <a:gd name="T18" fmla="+- 0 4249 4249"/>
                <a:gd name="T19" fmla="*/ 4249 h 2025"/>
                <a:gd name="T20" fmla="+- 0 18159 13689"/>
                <a:gd name="T21" fmla="*/ T20 w 4525"/>
                <a:gd name="T22" fmla="+- 0 4249 4249"/>
                <a:gd name="T23" fmla="*/ 4249 h 2025"/>
                <a:gd name="T24" fmla="+- 0 18191 13689"/>
                <a:gd name="T25" fmla="*/ T24 w 4525"/>
                <a:gd name="T26" fmla="+- 0 4257 4249"/>
                <a:gd name="T27" fmla="*/ 4257 h 2025"/>
                <a:gd name="T28" fmla="+- 0 18207 13689"/>
                <a:gd name="T29" fmla="*/ T28 w 4525"/>
                <a:gd name="T30" fmla="+- 0 4276 4249"/>
                <a:gd name="T31" fmla="*/ 4276 h 2025"/>
                <a:gd name="T32" fmla="+- 0 18212 13689"/>
                <a:gd name="T33" fmla="*/ T32 w 4525"/>
                <a:gd name="T34" fmla="+- 0 4294 4249"/>
                <a:gd name="T35" fmla="*/ 4294 h 2025"/>
                <a:gd name="T36" fmla="+- 0 18213 13689"/>
                <a:gd name="T37" fmla="*/ T36 w 4525"/>
                <a:gd name="T38" fmla="+- 0 4303 4249"/>
                <a:gd name="T39" fmla="*/ 4303 h 2025"/>
                <a:gd name="T40" fmla="+- 0 18213 13689"/>
                <a:gd name="T41" fmla="*/ T40 w 4525"/>
                <a:gd name="T42" fmla="+- 0 6220 4249"/>
                <a:gd name="T43" fmla="*/ 6220 h 2025"/>
                <a:gd name="T44" fmla="+- 0 18205 13689"/>
                <a:gd name="T45" fmla="*/ T44 w 4525"/>
                <a:gd name="T46" fmla="+- 0 6251 4249"/>
                <a:gd name="T47" fmla="*/ 6251 h 2025"/>
                <a:gd name="T48" fmla="+- 0 18186 13689"/>
                <a:gd name="T49" fmla="*/ T48 w 4525"/>
                <a:gd name="T50" fmla="+- 0 6267 4249"/>
                <a:gd name="T51" fmla="*/ 6267 h 2025"/>
                <a:gd name="T52" fmla="+- 0 18168 13689"/>
                <a:gd name="T53" fmla="*/ T52 w 4525"/>
                <a:gd name="T54" fmla="+- 0 6273 4249"/>
                <a:gd name="T55" fmla="*/ 6273 h 2025"/>
                <a:gd name="T56" fmla="+- 0 18159 13689"/>
                <a:gd name="T57" fmla="*/ T56 w 4525"/>
                <a:gd name="T58" fmla="+- 0 6274 4249"/>
                <a:gd name="T59" fmla="*/ 6274 h 2025"/>
                <a:gd name="T60" fmla="+- 0 13743 13689"/>
                <a:gd name="T61" fmla="*/ T60 w 4525"/>
                <a:gd name="T62" fmla="+- 0 6274 4249"/>
                <a:gd name="T63" fmla="*/ 6274 h 2025"/>
                <a:gd name="T64" fmla="+- 0 13712 13689"/>
                <a:gd name="T65" fmla="*/ T64 w 4525"/>
                <a:gd name="T66" fmla="+- 0 6265 4249"/>
                <a:gd name="T67" fmla="*/ 6265 h 2025"/>
                <a:gd name="T68" fmla="+- 0 13696 13689"/>
                <a:gd name="T69" fmla="*/ T68 w 4525"/>
                <a:gd name="T70" fmla="+- 0 6247 4249"/>
                <a:gd name="T71" fmla="*/ 6247 h 2025"/>
                <a:gd name="T72" fmla="+- 0 13690 13689"/>
                <a:gd name="T73" fmla="*/ T72 w 4525"/>
                <a:gd name="T74" fmla="+- 0 6228 4249"/>
                <a:gd name="T75" fmla="*/ 6228 h 2025"/>
                <a:gd name="T76" fmla="+- 0 13689 13689"/>
                <a:gd name="T77" fmla="*/ T76 w 4525"/>
                <a:gd name="T78" fmla="+- 0 6220 4249"/>
                <a:gd name="T79" fmla="*/ 6220 h 2025"/>
                <a:gd name="T80" fmla="+- 0 13689 13689"/>
                <a:gd name="T81" fmla="*/ T80 w 4525"/>
                <a:gd name="T82" fmla="+- 0 4303 4249"/>
                <a:gd name="T83" fmla="*/ 4303 h 2025"/>
                <a:gd name="T84" fmla="+- 0 13689 13689"/>
                <a:gd name="T85" fmla="*/ T84 w 4525"/>
                <a:gd name="T86" fmla="+- 0 4630 4249"/>
                <a:gd name="T87" fmla="*/ 4630 h 2025"/>
                <a:gd name="T88" fmla="+- 0 18213 13689"/>
                <a:gd name="T89" fmla="*/ T88 w 4525"/>
                <a:gd name="T90" fmla="+- 0 4630 4249"/>
                <a:gd name="T91" fmla="*/ 4630 h 2025"/>
                <a:gd name="T92" fmla="+- 0 13689 13689"/>
                <a:gd name="T93" fmla="*/ T92 w 4525"/>
                <a:gd name="T94" fmla="+- 0 5551 4249"/>
                <a:gd name="T95" fmla="*/ 5551 h 2025"/>
                <a:gd name="T96" fmla="+- 0 18213 13689"/>
                <a:gd name="T97" fmla="*/ T96 w 4525"/>
                <a:gd name="T98" fmla="+- 0 5551 4249"/>
                <a:gd name="T99" fmla="*/ 5551 h 20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4525" h="2025">
                  <a:moveTo>
                    <a:pt x="0" y="54"/>
                  </a:moveTo>
                  <a:lnTo>
                    <a:pt x="8" y="22"/>
                  </a:lnTo>
                  <a:lnTo>
                    <a:pt x="27" y="6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4470" y="0"/>
                  </a:lnTo>
                  <a:lnTo>
                    <a:pt x="4502" y="8"/>
                  </a:lnTo>
                  <a:lnTo>
                    <a:pt x="4518" y="27"/>
                  </a:lnTo>
                  <a:lnTo>
                    <a:pt x="4523" y="45"/>
                  </a:lnTo>
                  <a:lnTo>
                    <a:pt x="4524" y="54"/>
                  </a:lnTo>
                  <a:lnTo>
                    <a:pt x="4524" y="1971"/>
                  </a:lnTo>
                  <a:lnTo>
                    <a:pt x="4516" y="2002"/>
                  </a:lnTo>
                  <a:lnTo>
                    <a:pt x="4497" y="2018"/>
                  </a:lnTo>
                  <a:lnTo>
                    <a:pt x="4479" y="2024"/>
                  </a:lnTo>
                  <a:lnTo>
                    <a:pt x="4470" y="2025"/>
                  </a:lnTo>
                  <a:lnTo>
                    <a:pt x="54" y="2025"/>
                  </a:lnTo>
                  <a:lnTo>
                    <a:pt x="23" y="2016"/>
                  </a:lnTo>
                  <a:lnTo>
                    <a:pt x="7" y="1998"/>
                  </a:lnTo>
                  <a:lnTo>
                    <a:pt x="1" y="1979"/>
                  </a:lnTo>
                  <a:lnTo>
                    <a:pt x="0" y="1971"/>
                  </a:lnTo>
                  <a:lnTo>
                    <a:pt x="0" y="54"/>
                  </a:lnTo>
                  <a:close/>
                  <a:moveTo>
                    <a:pt x="0" y="381"/>
                  </a:moveTo>
                  <a:lnTo>
                    <a:pt x="4524" y="381"/>
                  </a:lnTo>
                  <a:moveTo>
                    <a:pt x="0" y="1302"/>
                  </a:moveTo>
                  <a:lnTo>
                    <a:pt x="4524" y="1302"/>
                  </a:lnTo>
                </a:path>
              </a:pathLst>
            </a:custGeom>
            <a:noFill/>
            <a:ln w="5715">
              <a:solidFill>
                <a:srgbClr val="00C1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162" name="Picture 114">
              <a:extLst>
                <a:ext uri="{FF2B5EF4-FFF2-40B4-BE49-F238E27FC236}">
                  <a16:creationId xmlns:a16="http://schemas.microsoft.com/office/drawing/2014/main" id="{FF2A136C-4185-5F62-612F-414F47C1B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8" y="4338"/>
              <a:ext cx="713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" name="Picture 115">
              <a:extLst>
                <a:ext uri="{FF2B5EF4-FFF2-40B4-BE49-F238E27FC236}">
                  <a16:creationId xmlns:a16="http://schemas.microsoft.com/office/drawing/2014/main" id="{26A188AE-EB54-3E94-C94A-C6881AA30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4" y="4814"/>
              <a:ext cx="1571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" name="Picture 116">
              <a:extLst>
                <a:ext uri="{FF2B5EF4-FFF2-40B4-BE49-F238E27FC236}">
                  <a16:creationId xmlns:a16="http://schemas.microsoft.com/office/drawing/2014/main" id="{01F78BD1-F6A9-8BFB-3541-9C00FF42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5" y="5732"/>
              <a:ext cx="2924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8" name="Freeform 117">
              <a:extLst>
                <a:ext uri="{FF2B5EF4-FFF2-40B4-BE49-F238E27FC236}">
                  <a16:creationId xmlns:a16="http://schemas.microsoft.com/office/drawing/2014/main" id="{3FC1C1FF-1E5F-1C3F-DE5E-AE3129EE5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3" y="4096"/>
              <a:ext cx="99" cy="147"/>
            </a:xfrm>
            <a:custGeom>
              <a:avLst/>
              <a:gdLst>
                <a:gd name="T0" fmla="+- 0 16002 15903"/>
                <a:gd name="T1" fmla="*/ T0 w 99"/>
                <a:gd name="T2" fmla="+- 0 4097 4097"/>
                <a:gd name="T3" fmla="*/ 4097 h 147"/>
                <a:gd name="T4" fmla="+- 0 15921 15903"/>
                <a:gd name="T5" fmla="*/ T4 w 99"/>
                <a:gd name="T6" fmla="+- 0 4097 4097"/>
                <a:gd name="T7" fmla="*/ 4097 h 147"/>
                <a:gd name="T8" fmla="+- 0 15921 15903"/>
                <a:gd name="T9" fmla="*/ T8 w 99"/>
                <a:gd name="T10" fmla="+- 0 4133 4097"/>
                <a:gd name="T11" fmla="*/ 4133 h 147"/>
                <a:gd name="T12" fmla="+- 0 15912 15903"/>
                <a:gd name="T13" fmla="*/ T12 w 99"/>
                <a:gd name="T14" fmla="+- 0 4106 4097"/>
                <a:gd name="T15" fmla="*/ 4106 h 147"/>
                <a:gd name="T16" fmla="+- 0 15913 15903"/>
                <a:gd name="T17" fmla="*/ T16 w 99"/>
                <a:gd name="T18" fmla="+- 0 4106 4097"/>
                <a:gd name="T19" fmla="*/ 4106 h 147"/>
                <a:gd name="T20" fmla="+- 0 15921 15903"/>
                <a:gd name="T21" fmla="*/ T20 w 99"/>
                <a:gd name="T22" fmla="+- 0 4133 4097"/>
                <a:gd name="T23" fmla="*/ 4133 h 147"/>
                <a:gd name="T24" fmla="+- 0 15921 15903"/>
                <a:gd name="T25" fmla="*/ T24 w 99"/>
                <a:gd name="T26" fmla="+- 0 4097 4097"/>
                <a:gd name="T27" fmla="*/ 4097 h 147"/>
                <a:gd name="T28" fmla="+- 0 15903 15903"/>
                <a:gd name="T29" fmla="*/ T28 w 99"/>
                <a:gd name="T30" fmla="+- 0 4097 4097"/>
                <a:gd name="T31" fmla="*/ 4097 h 147"/>
                <a:gd name="T32" fmla="+- 0 15948 15903"/>
                <a:gd name="T33" fmla="*/ T32 w 99"/>
                <a:gd name="T34" fmla="+- 0 4243 4097"/>
                <a:gd name="T35" fmla="*/ 4243 h 147"/>
                <a:gd name="T36" fmla="+- 0 15958 15903"/>
                <a:gd name="T37" fmla="*/ T36 w 99"/>
                <a:gd name="T38" fmla="+- 0 4216 4097"/>
                <a:gd name="T39" fmla="*/ 4216 h 147"/>
                <a:gd name="T40" fmla="+- 0 15999 15903"/>
                <a:gd name="T41" fmla="*/ T40 w 99"/>
                <a:gd name="T42" fmla="+- 0 4106 4097"/>
                <a:gd name="T43" fmla="*/ 4106 h 147"/>
                <a:gd name="T44" fmla="+- 0 16002 15903"/>
                <a:gd name="T45" fmla="*/ T44 w 99"/>
                <a:gd name="T46" fmla="+- 0 4097 4097"/>
                <a:gd name="T47" fmla="*/ 409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9" h="147">
                  <a:moveTo>
                    <a:pt x="99" y="0"/>
                  </a:moveTo>
                  <a:lnTo>
                    <a:pt x="18" y="0"/>
                  </a:lnTo>
                  <a:lnTo>
                    <a:pt x="18" y="36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8" y="3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45" y="146"/>
                  </a:lnTo>
                  <a:lnTo>
                    <a:pt x="55" y="119"/>
                  </a:lnTo>
                  <a:lnTo>
                    <a:pt x="96" y="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9" name="AutoShape 118">
              <a:extLst>
                <a:ext uri="{FF2B5EF4-FFF2-40B4-BE49-F238E27FC236}">
                  <a16:creationId xmlns:a16="http://schemas.microsoft.com/office/drawing/2014/main" id="{EEB3D63C-16E4-E8D2-F611-6AC9CC3DF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3" y="4096"/>
              <a:ext cx="99" cy="147"/>
            </a:xfrm>
            <a:custGeom>
              <a:avLst/>
              <a:gdLst>
                <a:gd name="T0" fmla="+- 0 15948 15903"/>
                <a:gd name="T1" fmla="*/ T0 w 99"/>
                <a:gd name="T2" fmla="+- 0 4244 4097"/>
                <a:gd name="T3" fmla="*/ 4244 h 147"/>
                <a:gd name="T4" fmla="+- 0 15903 15903"/>
                <a:gd name="T5" fmla="*/ T4 w 99"/>
                <a:gd name="T6" fmla="+- 0 4097 4097"/>
                <a:gd name="T7" fmla="*/ 4097 h 147"/>
                <a:gd name="T8" fmla="+- 0 16002 15903"/>
                <a:gd name="T9" fmla="*/ T8 w 99"/>
                <a:gd name="T10" fmla="+- 0 4097 4097"/>
                <a:gd name="T11" fmla="*/ 4097 h 147"/>
                <a:gd name="T12" fmla="+- 0 15948 15903"/>
                <a:gd name="T13" fmla="*/ T12 w 99"/>
                <a:gd name="T14" fmla="+- 0 4244 4097"/>
                <a:gd name="T15" fmla="*/ 4244 h 147"/>
                <a:gd name="T16" fmla="+- 0 15912 15903"/>
                <a:gd name="T17" fmla="*/ T16 w 99"/>
                <a:gd name="T18" fmla="+- 0 4106 4097"/>
                <a:gd name="T19" fmla="*/ 4106 h 147"/>
                <a:gd name="T20" fmla="+- 0 15948 15903"/>
                <a:gd name="T21" fmla="*/ T20 w 99"/>
                <a:gd name="T22" fmla="+- 0 4216 4097"/>
                <a:gd name="T23" fmla="*/ 4216 h 147"/>
                <a:gd name="T24" fmla="+- 0 15984 15903"/>
                <a:gd name="T25" fmla="*/ T24 w 99"/>
                <a:gd name="T26" fmla="+- 0 4106 4097"/>
                <a:gd name="T27" fmla="*/ 4106 h 147"/>
                <a:gd name="T28" fmla="+- 0 15912 15903"/>
                <a:gd name="T29" fmla="*/ T28 w 99"/>
                <a:gd name="T30" fmla="+- 0 4106 4097"/>
                <a:gd name="T31" fmla="*/ 410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9" h="147">
                  <a:moveTo>
                    <a:pt x="45" y="147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45" y="147"/>
                  </a:lnTo>
                  <a:close/>
                  <a:moveTo>
                    <a:pt x="9" y="9"/>
                  </a:moveTo>
                  <a:lnTo>
                    <a:pt x="45" y="119"/>
                  </a:lnTo>
                  <a:lnTo>
                    <a:pt x="81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0" name="Freeform 119">
              <a:extLst>
                <a:ext uri="{FF2B5EF4-FFF2-40B4-BE49-F238E27FC236}">
                  <a16:creationId xmlns:a16="http://schemas.microsoft.com/office/drawing/2014/main" id="{0C78D908-5CEE-60B8-46EA-EA36279C0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" y="9198"/>
              <a:ext cx="5188" cy="2223"/>
            </a:xfrm>
            <a:custGeom>
              <a:avLst/>
              <a:gdLst>
                <a:gd name="T0" fmla="+- 0 18300 13167"/>
                <a:gd name="T1" fmla="*/ T0 w 5188"/>
                <a:gd name="T2" fmla="+- 0 11421 9198"/>
                <a:gd name="T3" fmla="*/ 11421 h 2223"/>
                <a:gd name="T4" fmla="+- 0 13221 13167"/>
                <a:gd name="T5" fmla="*/ T4 w 5188"/>
                <a:gd name="T6" fmla="+- 0 11421 9198"/>
                <a:gd name="T7" fmla="*/ 11421 h 2223"/>
                <a:gd name="T8" fmla="+- 0 13190 13167"/>
                <a:gd name="T9" fmla="*/ T8 w 5188"/>
                <a:gd name="T10" fmla="+- 0 11413 9198"/>
                <a:gd name="T11" fmla="*/ 11413 h 2223"/>
                <a:gd name="T12" fmla="+- 0 13174 13167"/>
                <a:gd name="T13" fmla="*/ T12 w 5188"/>
                <a:gd name="T14" fmla="+- 0 11394 9198"/>
                <a:gd name="T15" fmla="*/ 11394 h 2223"/>
                <a:gd name="T16" fmla="+- 0 13168 13167"/>
                <a:gd name="T17" fmla="*/ T16 w 5188"/>
                <a:gd name="T18" fmla="+- 0 11375 9198"/>
                <a:gd name="T19" fmla="*/ 11375 h 2223"/>
                <a:gd name="T20" fmla="+- 0 13167 13167"/>
                <a:gd name="T21" fmla="*/ T20 w 5188"/>
                <a:gd name="T22" fmla="+- 0 11367 9198"/>
                <a:gd name="T23" fmla="*/ 11367 h 2223"/>
                <a:gd name="T24" fmla="+- 0 13167 13167"/>
                <a:gd name="T25" fmla="*/ T24 w 5188"/>
                <a:gd name="T26" fmla="+- 0 9252 9198"/>
                <a:gd name="T27" fmla="*/ 9252 h 2223"/>
                <a:gd name="T28" fmla="+- 0 13175 13167"/>
                <a:gd name="T29" fmla="*/ T28 w 5188"/>
                <a:gd name="T30" fmla="+- 0 9221 9198"/>
                <a:gd name="T31" fmla="*/ 9221 h 2223"/>
                <a:gd name="T32" fmla="+- 0 13194 13167"/>
                <a:gd name="T33" fmla="*/ T32 w 5188"/>
                <a:gd name="T34" fmla="+- 0 9205 9198"/>
                <a:gd name="T35" fmla="*/ 9205 h 2223"/>
                <a:gd name="T36" fmla="+- 0 13213 13167"/>
                <a:gd name="T37" fmla="*/ T36 w 5188"/>
                <a:gd name="T38" fmla="+- 0 9199 9198"/>
                <a:gd name="T39" fmla="*/ 9199 h 2223"/>
                <a:gd name="T40" fmla="+- 0 13221 13167"/>
                <a:gd name="T41" fmla="*/ T40 w 5188"/>
                <a:gd name="T42" fmla="+- 0 9198 9198"/>
                <a:gd name="T43" fmla="*/ 9198 h 2223"/>
                <a:gd name="T44" fmla="+- 0 18301 13167"/>
                <a:gd name="T45" fmla="*/ T44 w 5188"/>
                <a:gd name="T46" fmla="+- 0 9198 9198"/>
                <a:gd name="T47" fmla="*/ 9198 h 2223"/>
                <a:gd name="T48" fmla="+- 0 18353 13167"/>
                <a:gd name="T49" fmla="*/ T48 w 5188"/>
                <a:gd name="T50" fmla="+- 0 9244 9198"/>
                <a:gd name="T51" fmla="*/ 9244 h 2223"/>
                <a:gd name="T52" fmla="+- 0 18355 13167"/>
                <a:gd name="T53" fmla="*/ T52 w 5188"/>
                <a:gd name="T54" fmla="+- 0 11367 9198"/>
                <a:gd name="T55" fmla="*/ 11367 h 2223"/>
                <a:gd name="T56" fmla="+- 0 18346 13167"/>
                <a:gd name="T57" fmla="*/ T56 w 5188"/>
                <a:gd name="T58" fmla="+- 0 11398 9198"/>
                <a:gd name="T59" fmla="*/ 11398 h 2223"/>
                <a:gd name="T60" fmla="+- 0 18327 13167"/>
                <a:gd name="T61" fmla="*/ T60 w 5188"/>
                <a:gd name="T62" fmla="+- 0 11414 9198"/>
                <a:gd name="T63" fmla="*/ 11414 h 2223"/>
                <a:gd name="T64" fmla="+- 0 18308 13167"/>
                <a:gd name="T65" fmla="*/ T64 w 5188"/>
                <a:gd name="T66" fmla="+- 0 11420 9198"/>
                <a:gd name="T67" fmla="*/ 11420 h 2223"/>
                <a:gd name="T68" fmla="+- 0 18300 13167"/>
                <a:gd name="T69" fmla="*/ T68 w 5188"/>
                <a:gd name="T70" fmla="+- 0 11421 9198"/>
                <a:gd name="T71" fmla="*/ 11421 h 222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5188" h="2223">
                  <a:moveTo>
                    <a:pt x="5133" y="2223"/>
                  </a:moveTo>
                  <a:lnTo>
                    <a:pt x="54" y="2223"/>
                  </a:lnTo>
                  <a:lnTo>
                    <a:pt x="23" y="2215"/>
                  </a:lnTo>
                  <a:lnTo>
                    <a:pt x="7" y="2196"/>
                  </a:lnTo>
                  <a:lnTo>
                    <a:pt x="1" y="2177"/>
                  </a:lnTo>
                  <a:lnTo>
                    <a:pt x="0" y="2169"/>
                  </a:lnTo>
                  <a:lnTo>
                    <a:pt x="0" y="54"/>
                  </a:lnTo>
                  <a:lnTo>
                    <a:pt x="8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5134" y="0"/>
                  </a:lnTo>
                  <a:lnTo>
                    <a:pt x="5186" y="46"/>
                  </a:lnTo>
                  <a:lnTo>
                    <a:pt x="5188" y="2169"/>
                  </a:lnTo>
                  <a:lnTo>
                    <a:pt x="5179" y="2200"/>
                  </a:lnTo>
                  <a:lnTo>
                    <a:pt x="5160" y="2216"/>
                  </a:lnTo>
                  <a:lnTo>
                    <a:pt x="5141" y="2222"/>
                  </a:lnTo>
                  <a:lnTo>
                    <a:pt x="5133" y="2223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4" name="AutoShape 120">
              <a:extLst>
                <a:ext uri="{FF2B5EF4-FFF2-40B4-BE49-F238E27FC236}">
                  <a16:creationId xmlns:a16="http://schemas.microsoft.com/office/drawing/2014/main" id="{EC023F2E-27F1-3994-D6C5-3D83F8C3F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" y="9198"/>
              <a:ext cx="5188" cy="2223"/>
            </a:xfrm>
            <a:custGeom>
              <a:avLst/>
              <a:gdLst>
                <a:gd name="T0" fmla="+- 0 13167 13167"/>
                <a:gd name="T1" fmla="*/ T0 w 5188"/>
                <a:gd name="T2" fmla="+- 0 9252 9198"/>
                <a:gd name="T3" fmla="*/ 9252 h 2223"/>
                <a:gd name="T4" fmla="+- 0 13175 13167"/>
                <a:gd name="T5" fmla="*/ T4 w 5188"/>
                <a:gd name="T6" fmla="+- 0 9221 9198"/>
                <a:gd name="T7" fmla="*/ 9221 h 2223"/>
                <a:gd name="T8" fmla="+- 0 13194 13167"/>
                <a:gd name="T9" fmla="*/ T8 w 5188"/>
                <a:gd name="T10" fmla="+- 0 9205 9198"/>
                <a:gd name="T11" fmla="*/ 9205 h 2223"/>
                <a:gd name="T12" fmla="+- 0 13213 13167"/>
                <a:gd name="T13" fmla="*/ T12 w 5188"/>
                <a:gd name="T14" fmla="+- 0 9199 9198"/>
                <a:gd name="T15" fmla="*/ 9199 h 2223"/>
                <a:gd name="T16" fmla="+- 0 13221 13167"/>
                <a:gd name="T17" fmla="*/ T16 w 5188"/>
                <a:gd name="T18" fmla="+- 0 9198 9198"/>
                <a:gd name="T19" fmla="*/ 9198 h 2223"/>
                <a:gd name="T20" fmla="+- 0 18301 13167"/>
                <a:gd name="T21" fmla="*/ T20 w 5188"/>
                <a:gd name="T22" fmla="+- 0 9198 9198"/>
                <a:gd name="T23" fmla="*/ 9198 h 2223"/>
                <a:gd name="T24" fmla="+- 0 18331 13167"/>
                <a:gd name="T25" fmla="*/ T24 w 5188"/>
                <a:gd name="T26" fmla="+- 0 9206 9198"/>
                <a:gd name="T27" fmla="*/ 9206 h 2223"/>
                <a:gd name="T28" fmla="+- 0 18347 13167"/>
                <a:gd name="T29" fmla="*/ T28 w 5188"/>
                <a:gd name="T30" fmla="+- 0 9225 9198"/>
                <a:gd name="T31" fmla="*/ 9225 h 2223"/>
                <a:gd name="T32" fmla="+- 0 18353 13167"/>
                <a:gd name="T33" fmla="*/ T32 w 5188"/>
                <a:gd name="T34" fmla="+- 0 9244 9198"/>
                <a:gd name="T35" fmla="*/ 9244 h 2223"/>
                <a:gd name="T36" fmla="+- 0 18354 13167"/>
                <a:gd name="T37" fmla="*/ T36 w 5188"/>
                <a:gd name="T38" fmla="+- 0 9252 9198"/>
                <a:gd name="T39" fmla="*/ 9252 h 2223"/>
                <a:gd name="T40" fmla="+- 0 18355 13167"/>
                <a:gd name="T41" fmla="*/ T40 w 5188"/>
                <a:gd name="T42" fmla="+- 0 11367 9198"/>
                <a:gd name="T43" fmla="*/ 11367 h 2223"/>
                <a:gd name="T44" fmla="+- 0 18346 13167"/>
                <a:gd name="T45" fmla="*/ T44 w 5188"/>
                <a:gd name="T46" fmla="+- 0 11398 9198"/>
                <a:gd name="T47" fmla="*/ 11398 h 2223"/>
                <a:gd name="T48" fmla="+- 0 18327 13167"/>
                <a:gd name="T49" fmla="*/ T48 w 5188"/>
                <a:gd name="T50" fmla="+- 0 11414 9198"/>
                <a:gd name="T51" fmla="*/ 11414 h 2223"/>
                <a:gd name="T52" fmla="+- 0 18308 13167"/>
                <a:gd name="T53" fmla="*/ T52 w 5188"/>
                <a:gd name="T54" fmla="+- 0 11420 9198"/>
                <a:gd name="T55" fmla="*/ 11420 h 2223"/>
                <a:gd name="T56" fmla="+- 0 18300 13167"/>
                <a:gd name="T57" fmla="*/ T56 w 5188"/>
                <a:gd name="T58" fmla="+- 0 11421 9198"/>
                <a:gd name="T59" fmla="*/ 11421 h 2223"/>
                <a:gd name="T60" fmla="+- 0 13221 13167"/>
                <a:gd name="T61" fmla="*/ T60 w 5188"/>
                <a:gd name="T62" fmla="+- 0 11421 9198"/>
                <a:gd name="T63" fmla="*/ 11421 h 2223"/>
                <a:gd name="T64" fmla="+- 0 13190 13167"/>
                <a:gd name="T65" fmla="*/ T64 w 5188"/>
                <a:gd name="T66" fmla="+- 0 11413 9198"/>
                <a:gd name="T67" fmla="*/ 11413 h 2223"/>
                <a:gd name="T68" fmla="+- 0 13174 13167"/>
                <a:gd name="T69" fmla="*/ T68 w 5188"/>
                <a:gd name="T70" fmla="+- 0 11394 9198"/>
                <a:gd name="T71" fmla="*/ 11394 h 2223"/>
                <a:gd name="T72" fmla="+- 0 13168 13167"/>
                <a:gd name="T73" fmla="*/ T72 w 5188"/>
                <a:gd name="T74" fmla="+- 0 11375 9198"/>
                <a:gd name="T75" fmla="*/ 11375 h 2223"/>
                <a:gd name="T76" fmla="+- 0 13167 13167"/>
                <a:gd name="T77" fmla="*/ T76 w 5188"/>
                <a:gd name="T78" fmla="+- 0 11367 9198"/>
                <a:gd name="T79" fmla="*/ 11367 h 2223"/>
                <a:gd name="T80" fmla="+- 0 13167 13167"/>
                <a:gd name="T81" fmla="*/ T80 w 5188"/>
                <a:gd name="T82" fmla="+- 0 9252 9198"/>
                <a:gd name="T83" fmla="*/ 9252 h 2223"/>
                <a:gd name="T84" fmla="+- 0 13167 13167"/>
                <a:gd name="T85" fmla="*/ T84 w 5188"/>
                <a:gd name="T86" fmla="+- 0 9580 9198"/>
                <a:gd name="T87" fmla="*/ 9580 h 2223"/>
                <a:gd name="T88" fmla="+- 0 18355 13167"/>
                <a:gd name="T89" fmla="*/ T88 w 5188"/>
                <a:gd name="T90" fmla="+- 0 9580 9198"/>
                <a:gd name="T91" fmla="*/ 9580 h 2223"/>
                <a:gd name="T92" fmla="+- 0 13167 13167"/>
                <a:gd name="T93" fmla="*/ T92 w 5188"/>
                <a:gd name="T94" fmla="+- 0 10695 9198"/>
                <a:gd name="T95" fmla="*/ 10695 h 2223"/>
                <a:gd name="T96" fmla="+- 0 18355 13167"/>
                <a:gd name="T97" fmla="*/ T96 w 5188"/>
                <a:gd name="T98" fmla="+- 0 10695 9198"/>
                <a:gd name="T99" fmla="*/ 10695 h 222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5188" h="2223">
                  <a:moveTo>
                    <a:pt x="0" y="54"/>
                  </a:moveTo>
                  <a:lnTo>
                    <a:pt x="8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5134" y="0"/>
                  </a:lnTo>
                  <a:lnTo>
                    <a:pt x="5164" y="8"/>
                  </a:lnTo>
                  <a:lnTo>
                    <a:pt x="5180" y="27"/>
                  </a:lnTo>
                  <a:lnTo>
                    <a:pt x="5186" y="46"/>
                  </a:lnTo>
                  <a:lnTo>
                    <a:pt x="5187" y="54"/>
                  </a:lnTo>
                  <a:lnTo>
                    <a:pt x="5188" y="2169"/>
                  </a:lnTo>
                  <a:lnTo>
                    <a:pt x="5179" y="2200"/>
                  </a:lnTo>
                  <a:lnTo>
                    <a:pt x="5160" y="2216"/>
                  </a:lnTo>
                  <a:lnTo>
                    <a:pt x="5141" y="2222"/>
                  </a:lnTo>
                  <a:lnTo>
                    <a:pt x="5133" y="2223"/>
                  </a:lnTo>
                  <a:lnTo>
                    <a:pt x="54" y="2223"/>
                  </a:lnTo>
                  <a:lnTo>
                    <a:pt x="23" y="2215"/>
                  </a:lnTo>
                  <a:lnTo>
                    <a:pt x="7" y="2196"/>
                  </a:lnTo>
                  <a:lnTo>
                    <a:pt x="1" y="2177"/>
                  </a:lnTo>
                  <a:lnTo>
                    <a:pt x="0" y="2169"/>
                  </a:lnTo>
                  <a:lnTo>
                    <a:pt x="0" y="54"/>
                  </a:lnTo>
                  <a:close/>
                  <a:moveTo>
                    <a:pt x="0" y="382"/>
                  </a:moveTo>
                  <a:lnTo>
                    <a:pt x="5188" y="382"/>
                  </a:lnTo>
                  <a:moveTo>
                    <a:pt x="0" y="1497"/>
                  </a:moveTo>
                  <a:lnTo>
                    <a:pt x="5188" y="1497"/>
                  </a:lnTo>
                </a:path>
              </a:pathLst>
            </a:custGeom>
            <a:noFill/>
            <a:ln w="5715">
              <a:solidFill>
                <a:srgbClr val="00C1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5" name="Rectangle 121">
              <a:extLst>
                <a:ext uri="{FF2B5EF4-FFF2-40B4-BE49-F238E27FC236}">
                  <a16:creationId xmlns:a16="http://schemas.microsoft.com/office/drawing/2014/main" id="{FE56DB24-A6FC-29AF-5089-A0C10C829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" y="9294"/>
              <a:ext cx="19" cy="137"/>
            </a:xfrm>
            <a:prstGeom prst="rect">
              <a:avLst/>
            </a:prstGeom>
            <a:solidFill>
              <a:srgbClr val="39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170" name="Picture 122">
              <a:extLst>
                <a:ext uri="{FF2B5EF4-FFF2-40B4-BE49-F238E27FC236}">
                  <a16:creationId xmlns:a16="http://schemas.microsoft.com/office/drawing/2014/main" id="{EBC35CE6-DB22-CBB2-E4E8-AC5E6441F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4" y="9302"/>
              <a:ext cx="745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1" name="Picture 123">
              <a:extLst>
                <a:ext uri="{FF2B5EF4-FFF2-40B4-BE49-F238E27FC236}">
                  <a16:creationId xmlns:a16="http://schemas.microsoft.com/office/drawing/2014/main" id="{2D5276D4-4DF8-3448-6088-D974628A4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2" y="9760"/>
              <a:ext cx="1492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2" name="Picture 124">
              <a:extLst>
                <a:ext uri="{FF2B5EF4-FFF2-40B4-BE49-F238E27FC236}">
                  <a16:creationId xmlns:a16="http://schemas.microsoft.com/office/drawing/2014/main" id="{D1A3BDA9-65ED-117B-A6F8-FAB6EE166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" y="10876"/>
              <a:ext cx="332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6" name="AutoShape 125">
              <a:extLst>
                <a:ext uri="{FF2B5EF4-FFF2-40B4-BE49-F238E27FC236}">
                  <a16:creationId xmlns:a16="http://schemas.microsoft.com/office/drawing/2014/main" id="{1955B611-6F8F-AACA-F83A-78A2AD09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3" y="2696"/>
              <a:ext cx="5787" cy="12226"/>
            </a:xfrm>
            <a:custGeom>
              <a:avLst/>
              <a:gdLst>
                <a:gd name="T0" fmla="+- 0 20583 14823"/>
                <a:gd name="T1" fmla="*/ T0 w 5787"/>
                <a:gd name="T2" fmla="+- 0 14913 2696"/>
                <a:gd name="T3" fmla="*/ 14913 h 12226"/>
                <a:gd name="T4" fmla="+- 0 20565 14823"/>
                <a:gd name="T5" fmla="*/ T4 w 5787"/>
                <a:gd name="T6" fmla="+- 0 14913 2696"/>
                <a:gd name="T7" fmla="*/ 14913 h 12226"/>
                <a:gd name="T8" fmla="+- 0 20574 14823"/>
                <a:gd name="T9" fmla="*/ T8 w 5787"/>
                <a:gd name="T10" fmla="+- 0 14904 2696"/>
                <a:gd name="T11" fmla="*/ 14904 h 12226"/>
                <a:gd name="T12" fmla="+- 0 20583 14823"/>
                <a:gd name="T13" fmla="*/ T12 w 5787"/>
                <a:gd name="T14" fmla="+- 0 14904 2696"/>
                <a:gd name="T15" fmla="*/ 14904 h 12226"/>
                <a:gd name="T16" fmla="+- 0 20583 14823"/>
                <a:gd name="T17" fmla="*/ T16 w 5787"/>
                <a:gd name="T18" fmla="+- 0 14895 2696"/>
                <a:gd name="T19" fmla="*/ 14895 h 12226"/>
                <a:gd name="T20" fmla="+- 0 20592 14823"/>
                <a:gd name="T21" fmla="*/ T20 w 5787"/>
                <a:gd name="T22" fmla="+- 0 14895 2696"/>
                <a:gd name="T23" fmla="*/ 14895 h 12226"/>
                <a:gd name="T24" fmla="+- 0 20592 14823"/>
                <a:gd name="T25" fmla="*/ T24 w 5787"/>
                <a:gd name="T26" fmla="+- 0 14886 2696"/>
                <a:gd name="T27" fmla="*/ 14886 h 12226"/>
                <a:gd name="T28" fmla="+- 0 20601 14823"/>
                <a:gd name="T29" fmla="*/ T28 w 5787"/>
                <a:gd name="T30" fmla="+- 0 14877 2696"/>
                <a:gd name="T31" fmla="*/ 14877 h 12226"/>
                <a:gd name="T32" fmla="+- 0 20601 14823"/>
                <a:gd name="T33" fmla="*/ T32 w 5787"/>
                <a:gd name="T34" fmla="+- 0 2740 2696"/>
                <a:gd name="T35" fmla="*/ 2740 h 12226"/>
                <a:gd name="T36" fmla="+- 0 20592 14823"/>
                <a:gd name="T37" fmla="*/ T36 w 5787"/>
                <a:gd name="T38" fmla="+- 0 2732 2696"/>
                <a:gd name="T39" fmla="*/ 2732 h 12226"/>
                <a:gd name="T40" fmla="+- 0 20592 14823"/>
                <a:gd name="T41" fmla="*/ T40 w 5787"/>
                <a:gd name="T42" fmla="+- 0 2725 2696"/>
                <a:gd name="T43" fmla="*/ 2725 h 12226"/>
                <a:gd name="T44" fmla="+- 0 20583 14823"/>
                <a:gd name="T45" fmla="*/ T44 w 5787"/>
                <a:gd name="T46" fmla="+- 0 2720 2696"/>
                <a:gd name="T47" fmla="*/ 2720 h 12226"/>
                <a:gd name="T48" fmla="+- 0 20583 14823"/>
                <a:gd name="T49" fmla="*/ T48 w 5787"/>
                <a:gd name="T50" fmla="+- 0 2714 2696"/>
                <a:gd name="T51" fmla="*/ 2714 h 12226"/>
                <a:gd name="T52" fmla="+- 0 20565 14823"/>
                <a:gd name="T53" fmla="*/ T52 w 5787"/>
                <a:gd name="T54" fmla="+- 0 2707 2696"/>
                <a:gd name="T55" fmla="*/ 2707 h 12226"/>
                <a:gd name="T56" fmla="+- 0 20556 14823"/>
                <a:gd name="T57" fmla="*/ T56 w 5787"/>
                <a:gd name="T58" fmla="+- 0 2705 2696"/>
                <a:gd name="T59" fmla="*/ 2705 h 12226"/>
                <a:gd name="T60" fmla="+- 0 14922 14823"/>
                <a:gd name="T61" fmla="*/ T60 w 5787"/>
                <a:gd name="T62" fmla="+- 0 2705 2696"/>
                <a:gd name="T63" fmla="*/ 2705 h 12226"/>
                <a:gd name="T64" fmla="+- 0 14922 14823"/>
                <a:gd name="T65" fmla="*/ T64 w 5787"/>
                <a:gd name="T66" fmla="+- 0 2696 2696"/>
                <a:gd name="T67" fmla="*/ 2696 h 12226"/>
                <a:gd name="T68" fmla="+- 0 20556 14823"/>
                <a:gd name="T69" fmla="*/ T68 w 5787"/>
                <a:gd name="T70" fmla="+- 0 2696 2696"/>
                <a:gd name="T71" fmla="*/ 2696 h 12226"/>
                <a:gd name="T72" fmla="+- 0 20565 14823"/>
                <a:gd name="T73" fmla="*/ T72 w 5787"/>
                <a:gd name="T74" fmla="+- 0 2697 2696"/>
                <a:gd name="T75" fmla="*/ 2697 h 12226"/>
                <a:gd name="T76" fmla="+- 0 20574 14823"/>
                <a:gd name="T77" fmla="*/ T76 w 5787"/>
                <a:gd name="T78" fmla="+- 0 2699 2696"/>
                <a:gd name="T79" fmla="*/ 2699 h 12226"/>
                <a:gd name="T80" fmla="+- 0 20574 14823"/>
                <a:gd name="T81" fmla="*/ T80 w 5787"/>
                <a:gd name="T82" fmla="+- 0 2703 2696"/>
                <a:gd name="T83" fmla="*/ 2703 h 12226"/>
                <a:gd name="T84" fmla="+- 0 20583 14823"/>
                <a:gd name="T85" fmla="*/ T84 w 5787"/>
                <a:gd name="T86" fmla="+- 0 2707 2696"/>
                <a:gd name="T87" fmla="*/ 2707 h 12226"/>
                <a:gd name="T88" fmla="+- 0 20592 14823"/>
                <a:gd name="T89" fmla="*/ T88 w 5787"/>
                <a:gd name="T90" fmla="+- 0 2714 2696"/>
                <a:gd name="T91" fmla="*/ 2714 h 12226"/>
                <a:gd name="T92" fmla="+- 0 20601 14823"/>
                <a:gd name="T93" fmla="*/ T92 w 5787"/>
                <a:gd name="T94" fmla="+- 0 2721 2696"/>
                <a:gd name="T95" fmla="*/ 2721 h 12226"/>
                <a:gd name="T96" fmla="+- 0 20601 14823"/>
                <a:gd name="T97" fmla="*/ T96 w 5787"/>
                <a:gd name="T98" fmla="+- 0 2728 2696"/>
                <a:gd name="T99" fmla="*/ 2728 h 12226"/>
                <a:gd name="T100" fmla="+- 0 20610 14823"/>
                <a:gd name="T101" fmla="*/ T100 w 5787"/>
                <a:gd name="T102" fmla="+- 0 2737 2696"/>
                <a:gd name="T103" fmla="*/ 2737 h 12226"/>
                <a:gd name="T104" fmla="+- 0 20610 14823"/>
                <a:gd name="T105" fmla="*/ T104 w 5787"/>
                <a:gd name="T106" fmla="+- 0 14877 2696"/>
                <a:gd name="T107" fmla="*/ 14877 h 12226"/>
                <a:gd name="T108" fmla="+- 0 20601 14823"/>
                <a:gd name="T109" fmla="*/ T108 w 5787"/>
                <a:gd name="T110" fmla="+- 0 14886 2696"/>
                <a:gd name="T111" fmla="*/ 14886 h 12226"/>
                <a:gd name="T112" fmla="+- 0 20601 14823"/>
                <a:gd name="T113" fmla="*/ T112 w 5787"/>
                <a:gd name="T114" fmla="+- 0 14895 2696"/>
                <a:gd name="T115" fmla="*/ 14895 h 12226"/>
                <a:gd name="T116" fmla="+- 0 20583 14823"/>
                <a:gd name="T117" fmla="*/ T116 w 5787"/>
                <a:gd name="T118" fmla="+- 0 14913 2696"/>
                <a:gd name="T119" fmla="*/ 14913 h 12226"/>
                <a:gd name="T120" fmla="+- 0 20574 14823"/>
                <a:gd name="T121" fmla="*/ T120 w 5787"/>
                <a:gd name="T122" fmla="+- 0 14922 2696"/>
                <a:gd name="T123" fmla="*/ 14922 h 12226"/>
                <a:gd name="T124" fmla="+- 0 14823 14823"/>
                <a:gd name="T125" fmla="*/ T124 w 5787"/>
                <a:gd name="T126" fmla="+- 0 14922 2696"/>
                <a:gd name="T127" fmla="*/ 14922 h 12226"/>
                <a:gd name="T128" fmla="+- 0 14823 14823"/>
                <a:gd name="T129" fmla="*/ T128 w 5787"/>
                <a:gd name="T130" fmla="+- 0 14913 2696"/>
                <a:gd name="T131" fmla="*/ 14913 h 12226"/>
                <a:gd name="T132" fmla="+- 0 20574 14823"/>
                <a:gd name="T133" fmla="*/ T132 w 5787"/>
                <a:gd name="T134" fmla="+- 0 14913 2696"/>
                <a:gd name="T135" fmla="*/ 14913 h 12226"/>
                <a:gd name="T136" fmla="+- 0 20574 14823"/>
                <a:gd name="T137" fmla="*/ T136 w 5787"/>
                <a:gd name="T138" fmla="+- 0 14922 2696"/>
                <a:gd name="T139" fmla="*/ 14922 h 1222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</a:cxnLst>
              <a:rect l="0" t="0" r="r" b="b"/>
              <a:pathLst>
                <a:path w="5787" h="12226">
                  <a:moveTo>
                    <a:pt x="5760" y="12217"/>
                  </a:moveTo>
                  <a:lnTo>
                    <a:pt x="5742" y="12217"/>
                  </a:lnTo>
                  <a:lnTo>
                    <a:pt x="5751" y="12208"/>
                  </a:lnTo>
                  <a:lnTo>
                    <a:pt x="5760" y="12208"/>
                  </a:lnTo>
                  <a:lnTo>
                    <a:pt x="5760" y="12199"/>
                  </a:lnTo>
                  <a:lnTo>
                    <a:pt x="5769" y="12199"/>
                  </a:lnTo>
                  <a:lnTo>
                    <a:pt x="5769" y="12190"/>
                  </a:lnTo>
                  <a:lnTo>
                    <a:pt x="5778" y="12181"/>
                  </a:lnTo>
                  <a:lnTo>
                    <a:pt x="5778" y="44"/>
                  </a:lnTo>
                  <a:lnTo>
                    <a:pt x="5769" y="36"/>
                  </a:lnTo>
                  <a:lnTo>
                    <a:pt x="5769" y="29"/>
                  </a:lnTo>
                  <a:lnTo>
                    <a:pt x="5760" y="24"/>
                  </a:lnTo>
                  <a:lnTo>
                    <a:pt x="5760" y="18"/>
                  </a:lnTo>
                  <a:lnTo>
                    <a:pt x="5742" y="11"/>
                  </a:lnTo>
                  <a:lnTo>
                    <a:pt x="5733" y="9"/>
                  </a:lnTo>
                  <a:lnTo>
                    <a:pt x="99" y="9"/>
                  </a:lnTo>
                  <a:lnTo>
                    <a:pt x="99" y="0"/>
                  </a:lnTo>
                  <a:lnTo>
                    <a:pt x="5733" y="0"/>
                  </a:lnTo>
                  <a:lnTo>
                    <a:pt x="5742" y="1"/>
                  </a:lnTo>
                  <a:lnTo>
                    <a:pt x="5751" y="3"/>
                  </a:lnTo>
                  <a:lnTo>
                    <a:pt x="5751" y="7"/>
                  </a:lnTo>
                  <a:lnTo>
                    <a:pt x="5760" y="11"/>
                  </a:lnTo>
                  <a:lnTo>
                    <a:pt x="5769" y="18"/>
                  </a:lnTo>
                  <a:lnTo>
                    <a:pt x="5778" y="25"/>
                  </a:lnTo>
                  <a:lnTo>
                    <a:pt x="5778" y="32"/>
                  </a:lnTo>
                  <a:lnTo>
                    <a:pt x="5787" y="41"/>
                  </a:lnTo>
                  <a:lnTo>
                    <a:pt x="5787" y="12181"/>
                  </a:lnTo>
                  <a:lnTo>
                    <a:pt x="5778" y="12190"/>
                  </a:lnTo>
                  <a:lnTo>
                    <a:pt x="5778" y="12199"/>
                  </a:lnTo>
                  <a:lnTo>
                    <a:pt x="5760" y="12217"/>
                  </a:lnTo>
                  <a:close/>
                  <a:moveTo>
                    <a:pt x="5751" y="12226"/>
                  </a:moveTo>
                  <a:lnTo>
                    <a:pt x="0" y="12226"/>
                  </a:lnTo>
                  <a:lnTo>
                    <a:pt x="0" y="12217"/>
                  </a:lnTo>
                  <a:lnTo>
                    <a:pt x="5751" y="12217"/>
                  </a:lnTo>
                  <a:lnTo>
                    <a:pt x="5751" y="1222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7" name="Freeform 126">
              <a:extLst>
                <a:ext uri="{FF2B5EF4-FFF2-40B4-BE49-F238E27FC236}">
                  <a16:creationId xmlns:a16="http://schemas.microsoft.com/office/drawing/2014/main" id="{640B2481-1E38-B66F-2360-BCBB16AC5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3" y="2696"/>
              <a:ext cx="5787" cy="12226"/>
            </a:xfrm>
            <a:custGeom>
              <a:avLst/>
              <a:gdLst>
                <a:gd name="T0" fmla="+- 0 20565 14823"/>
                <a:gd name="T1" fmla="*/ T0 w 5787"/>
                <a:gd name="T2" fmla="+- 0 2697 2696"/>
                <a:gd name="T3" fmla="*/ 2697 h 12226"/>
                <a:gd name="T4" fmla="+- 0 20574 14823"/>
                <a:gd name="T5" fmla="*/ T4 w 5787"/>
                <a:gd name="T6" fmla="+- 0 2699 2696"/>
                <a:gd name="T7" fmla="*/ 2699 h 12226"/>
                <a:gd name="T8" fmla="+- 0 20574 14823"/>
                <a:gd name="T9" fmla="*/ T8 w 5787"/>
                <a:gd name="T10" fmla="+- 0 2703 2696"/>
                <a:gd name="T11" fmla="*/ 2703 h 12226"/>
                <a:gd name="T12" fmla="+- 0 20583 14823"/>
                <a:gd name="T13" fmla="*/ T12 w 5787"/>
                <a:gd name="T14" fmla="+- 0 2707 2696"/>
                <a:gd name="T15" fmla="*/ 2707 h 12226"/>
                <a:gd name="T16" fmla="+- 0 20592 14823"/>
                <a:gd name="T17" fmla="*/ T16 w 5787"/>
                <a:gd name="T18" fmla="+- 0 2714 2696"/>
                <a:gd name="T19" fmla="*/ 2714 h 12226"/>
                <a:gd name="T20" fmla="+- 0 20601 14823"/>
                <a:gd name="T21" fmla="*/ T20 w 5787"/>
                <a:gd name="T22" fmla="+- 0 2721 2696"/>
                <a:gd name="T23" fmla="*/ 2721 h 12226"/>
                <a:gd name="T24" fmla="+- 0 20601 14823"/>
                <a:gd name="T25" fmla="*/ T24 w 5787"/>
                <a:gd name="T26" fmla="+- 0 2728 2696"/>
                <a:gd name="T27" fmla="*/ 2728 h 12226"/>
                <a:gd name="T28" fmla="+- 0 20610 14823"/>
                <a:gd name="T29" fmla="*/ T28 w 5787"/>
                <a:gd name="T30" fmla="+- 0 2737 2696"/>
                <a:gd name="T31" fmla="*/ 2737 h 12226"/>
                <a:gd name="T32" fmla="+- 0 20610 14823"/>
                <a:gd name="T33" fmla="*/ T32 w 5787"/>
                <a:gd name="T34" fmla="+- 0 14877 2696"/>
                <a:gd name="T35" fmla="*/ 14877 h 12226"/>
                <a:gd name="T36" fmla="+- 0 20601 14823"/>
                <a:gd name="T37" fmla="*/ T36 w 5787"/>
                <a:gd name="T38" fmla="+- 0 14886 2696"/>
                <a:gd name="T39" fmla="*/ 14886 h 12226"/>
                <a:gd name="T40" fmla="+- 0 20601 14823"/>
                <a:gd name="T41" fmla="*/ T40 w 5787"/>
                <a:gd name="T42" fmla="+- 0 14895 2696"/>
                <a:gd name="T43" fmla="*/ 14895 h 12226"/>
                <a:gd name="T44" fmla="+- 0 20592 14823"/>
                <a:gd name="T45" fmla="*/ T44 w 5787"/>
                <a:gd name="T46" fmla="+- 0 14904 2696"/>
                <a:gd name="T47" fmla="*/ 14904 h 12226"/>
                <a:gd name="T48" fmla="+- 0 20583 14823"/>
                <a:gd name="T49" fmla="*/ T48 w 5787"/>
                <a:gd name="T50" fmla="+- 0 14913 2696"/>
                <a:gd name="T51" fmla="*/ 14913 h 12226"/>
                <a:gd name="T52" fmla="+- 0 20574 14823"/>
                <a:gd name="T53" fmla="*/ T52 w 5787"/>
                <a:gd name="T54" fmla="+- 0 14913 2696"/>
                <a:gd name="T55" fmla="*/ 14913 h 12226"/>
                <a:gd name="T56" fmla="+- 0 20574 14823"/>
                <a:gd name="T57" fmla="*/ T56 w 5787"/>
                <a:gd name="T58" fmla="+- 0 14922 2696"/>
                <a:gd name="T59" fmla="*/ 14922 h 12226"/>
                <a:gd name="T60" fmla="+- 0 20565 14823"/>
                <a:gd name="T61" fmla="*/ T60 w 5787"/>
                <a:gd name="T62" fmla="+- 0 14922 2696"/>
                <a:gd name="T63" fmla="*/ 14922 h 12226"/>
                <a:gd name="T64" fmla="+- 0 20556 14823"/>
                <a:gd name="T65" fmla="*/ T64 w 5787"/>
                <a:gd name="T66" fmla="+- 0 14922 2696"/>
                <a:gd name="T67" fmla="*/ 14922 h 12226"/>
                <a:gd name="T68" fmla="+- 0 14823 14823"/>
                <a:gd name="T69" fmla="*/ T68 w 5787"/>
                <a:gd name="T70" fmla="+- 0 14922 2696"/>
                <a:gd name="T71" fmla="*/ 14922 h 12226"/>
                <a:gd name="T72" fmla="+- 0 14823 14823"/>
                <a:gd name="T73" fmla="*/ T72 w 5787"/>
                <a:gd name="T74" fmla="+- 0 14913 2696"/>
                <a:gd name="T75" fmla="*/ 14913 h 12226"/>
                <a:gd name="T76" fmla="+- 0 20556 14823"/>
                <a:gd name="T77" fmla="*/ T76 w 5787"/>
                <a:gd name="T78" fmla="+- 0 14913 2696"/>
                <a:gd name="T79" fmla="*/ 14913 h 12226"/>
                <a:gd name="T80" fmla="+- 0 20565 14823"/>
                <a:gd name="T81" fmla="*/ T80 w 5787"/>
                <a:gd name="T82" fmla="+- 0 14913 2696"/>
                <a:gd name="T83" fmla="*/ 14913 h 12226"/>
                <a:gd name="T84" fmla="+- 0 20574 14823"/>
                <a:gd name="T85" fmla="*/ T84 w 5787"/>
                <a:gd name="T86" fmla="+- 0 14904 2696"/>
                <a:gd name="T87" fmla="*/ 14904 h 12226"/>
                <a:gd name="T88" fmla="+- 0 20583 14823"/>
                <a:gd name="T89" fmla="*/ T88 w 5787"/>
                <a:gd name="T90" fmla="+- 0 14904 2696"/>
                <a:gd name="T91" fmla="*/ 14904 h 12226"/>
                <a:gd name="T92" fmla="+- 0 20583 14823"/>
                <a:gd name="T93" fmla="*/ T92 w 5787"/>
                <a:gd name="T94" fmla="+- 0 14895 2696"/>
                <a:gd name="T95" fmla="*/ 14895 h 12226"/>
                <a:gd name="T96" fmla="+- 0 20592 14823"/>
                <a:gd name="T97" fmla="*/ T96 w 5787"/>
                <a:gd name="T98" fmla="+- 0 14895 2696"/>
                <a:gd name="T99" fmla="*/ 14895 h 12226"/>
                <a:gd name="T100" fmla="+- 0 20592 14823"/>
                <a:gd name="T101" fmla="*/ T100 w 5787"/>
                <a:gd name="T102" fmla="+- 0 14886 2696"/>
                <a:gd name="T103" fmla="*/ 14886 h 12226"/>
                <a:gd name="T104" fmla="+- 0 20601 14823"/>
                <a:gd name="T105" fmla="*/ T104 w 5787"/>
                <a:gd name="T106" fmla="+- 0 14877 2696"/>
                <a:gd name="T107" fmla="*/ 14877 h 12226"/>
                <a:gd name="T108" fmla="+- 0 20601 14823"/>
                <a:gd name="T109" fmla="*/ T108 w 5787"/>
                <a:gd name="T110" fmla="+- 0 14868 2696"/>
                <a:gd name="T111" fmla="*/ 14868 h 12226"/>
                <a:gd name="T112" fmla="+- 0 20601 14823"/>
                <a:gd name="T113" fmla="*/ T112 w 5787"/>
                <a:gd name="T114" fmla="+- 0 14859 2696"/>
                <a:gd name="T115" fmla="*/ 14859 h 12226"/>
                <a:gd name="T116" fmla="+- 0 20601 14823"/>
                <a:gd name="T117" fmla="*/ T116 w 5787"/>
                <a:gd name="T118" fmla="+- 0 2755 2696"/>
                <a:gd name="T119" fmla="*/ 2755 h 12226"/>
                <a:gd name="T120" fmla="+- 0 20601 14823"/>
                <a:gd name="T121" fmla="*/ T120 w 5787"/>
                <a:gd name="T122" fmla="+- 0 2747 2696"/>
                <a:gd name="T123" fmla="*/ 2747 h 12226"/>
                <a:gd name="T124" fmla="+- 0 20601 14823"/>
                <a:gd name="T125" fmla="*/ T124 w 5787"/>
                <a:gd name="T126" fmla="+- 0 2740 2696"/>
                <a:gd name="T127" fmla="*/ 2740 h 12226"/>
                <a:gd name="T128" fmla="+- 0 20592 14823"/>
                <a:gd name="T129" fmla="*/ T128 w 5787"/>
                <a:gd name="T130" fmla="+- 0 2732 2696"/>
                <a:gd name="T131" fmla="*/ 2732 h 12226"/>
                <a:gd name="T132" fmla="+- 0 20592 14823"/>
                <a:gd name="T133" fmla="*/ T132 w 5787"/>
                <a:gd name="T134" fmla="+- 0 2725 2696"/>
                <a:gd name="T135" fmla="*/ 2725 h 12226"/>
                <a:gd name="T136" fmla="+- 0 20583 14823"/>
                <a:gd name="T137" fmla="*/ T136 w 5787"/>
                <a:gd name="T138" fmla="+- 0 2720 2696"/>
                <a:gd name="T139" fmla="*/ 2720 h 12226"/>
                <a:gd name="T140" fmla="+- 0 20583 14823"/>
                <a:gd name="T141" fmla="*/ T140 w 5787"/>
                <a:gd name="T142" fmla="+- 0 2714 2696"/>
                <a:gd name="T143" fmla="*/ 2714 h 12226"/>
                <a:gd name="T144" fmla="+- 0 20574 14823"/>
                <a:gd name="T145" fmla="*/ T144 w 5787"/>
                <a:gd name="T146" fmla="+- 0 2711 2696"/>
                <a:gd name="T147" fmla="*/ 2711 h 12226"/>
                <a:gd name="T148" fmla="+- 0 20565 14823"/>
                <a:gd name="T149" fmla="*/ T148 w 5787"/>
                <a:gd name="T150" fmla="+- 0 2707 2696"/>
                <a:gd name="T151" fmla="*/ 2707 h 12226"/>
                <a:gd name="T152" fmla="+- 0 20556 14823"/>
                <a:gd name="T153" fmla="*/ T152 w 5787"/>
                <a:gd name="T154" fmla="+- 0 2705 2696"/>
                <a:gd name="T155" fmla="*/ 2705 h 12226"/>
                <a:gd name="T156" fmla="+- 0 14922 14823"/>
                <a:gd name="T157" fmla="*/ T156 w 5787"/>
                <a:gd name="T158" fmla="+- 0 2705 2696"/>
                <a:gd name="T159" fmla="*/ 2705 h 12226"/>
                <a:gd name="T160" fmla="+- 0 14922 14823"/>
                <a:gd name="T161" fmla="*/ T160 w 5787"/>
                <a:gd name="T162" fmla="+- 0 2696 2696"/>
                <a:gd name="T163" fmla="*/ 2696 h 12226"/>
                <a:gd name="T164" fmla="+- 0 20556 14823"/>
                <a:gd name="T165" fmla="*/ T164 w 5787"/>
                <a:gd name="T166" fmla="+- 0 2696 2696"/>
                <a:gd name="T167" fmla="*/ 2696 h 12226"/>
                <a:gd name="T168" fmla="+- 0 20565 14823"/>
                <a:gd name="T169" fmla="*/ T168 w 5787"/>
                <a:gd name="T170" fmla="+- 0 2697 2696"/>
                <a:gd name="T171" fmla="*/ 2697 h 1222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</a:cxnLst>
              <a:rect l="0" t="0" r="r" b="b"/>
              <a:pathLst>
                <a:path w="5787" h="12226">
                  <a:moveTo>
                    <a:pt x="5742" y="1"/>
                  </a:moveTo>
                  <a:lnTo>
                    <a:pt x="5751" y="3"/>
                  </a:lnTo>
                  <a:lnTo>
                    <a:pt x="5751" y="7"/>
                  </a:lnTo>
                  <a:lnTo>
                    <a:pt x="5760" y="11"/>
                  </a:lnTo>
                  <a:lnTo>
                    <a:pt x="5769" y="18"/>
                  </a:lnTo>
                  <a:lnTo>
                    <a:pt x="5778" y="25"/>
                  </a:lnTo>
                  <a:lnTo>
                    <a:pt x="5778" y="32"/>
                  </a:lnTo>
                  <a:lnTo>
                    <a:pt x="5787" y="41"/>
                  </a:lnTo>
                  <a:lnTo>
                    <a:pt x="5787" y="12181"/>
                  </a:lnTo>
                  <a:lnTo>
                    <a:pt x="5778" y="12190"/>
                  </a:lnTo>
                  <a:lnTo>
                    <a:pt x="5778" y="12199"/>
                  </a:lnTo>
                  <a:lnTo>
                    <a:pt x="5769" y="12208"/>
                  </a:lnTo>
                  <a:lnTo>
                    <a:pt x="5760" y="12217"/>
                  </a:lnTo>
                  <a:lnTo>
                    <a:pt x="5751" y="12217"/>
                  </a:lnTo>
                  <a:lnTo>
                    <a:pt x="5751" y="12226"/>
                  </a:lnTo>
                  <a:lnTo>
                    <a:pt x="5742" y="12226"/>
                  </a:lnTo>
                  <a:lnTo>
                    <a:pt x="5733" y="12226"/>
                  </a:lnTo>
                  <a:lnTo>
                    <a:pt x="0" y="12226"/>
                  </a:lnTo>
                  <a:lnTo>
                    <a:pt x="0" y="12217"/>
                  </a:lnTo>
                  <a:lnTo>
                    <a:pt x="5733" y="12217"/>
                  </a:lnTo>
                  <a:lnTo>
                    <a:pt x="5742" y="12217"/>
                  </a:lnTo>
                  <a:lnTo>
                    <a:pt x="5751" y="12208"/>
                  </a:lnTo>
                  <a:lnTo>
                    <a:pt x="5760" y="12208"/>
                  </a:lnTo>
                  <a:lnTo>
                    <a:pt x="5760" y="12199"/>
                  </a:lnTo>
                  <a:lnTo>
                    <a:pt x="5769" y="12199"/>
                  </a:lnTo>
                  <a:lnTo>
                    <a:pt x="5769" y="12190"/>
                  </a:lnTo>
                  <a:lnTo>
                    <a:pt x="5778" y="12181"/>
                  </a:lnTo>
                  <a:lnTo>
                    <a:pt x="5778" y="12172"/>
                  </a:lnTo>
                  <a:lnTo>
                    <a:pt x="5778" y="12163"/>
                  </a:lnTo>
                  <a:lnTo>
                    <a:pt x="5778" y="59"/>
                  </a:lnTo>
                  <a:lnTo>
                    <a:pt x="5778" y="51"/>
                  </a:lnTo>
                  <a:lnTo>
                    <a:pt x="5778" y="44"/>
                  </a:lnTo>
                  <a:lnTo>
                    <a:pt x="5769" y="36"/>
                  </a:lnTo>
                  <a:lnTo>
                    <a:pt x="5769" y="29"/>
                  </a:lnTo>
                  <a:lnTo>
                    <a:pt x="5760" y="24"/>
                  </a:lnTo>
                  <a:lnTo>
                    <a:pt x="5760" y="18"/>
                  </a:lnTo>
                  <a:lnTo>
                    <a:pt x="5751" y="15"/>
                  </a:lnTo>
                  <a:lnTo>
                    <a:pt x="5742" y="11"/>
                  </a:lnTo>
                  <a:lnTo>
                    <a:pt x="5733" y="9"/>
                  </a:lnTo>
                  <a:lnTo>
                    <a:pt x="99" y="9"/>
                  </a:lnTo>
                  <a:lnTo>
                    <a:pt x="99" y="0"/>
                  </a:lnTo>
                  <a:lnTo>
                    <a:pt x="5733" y="0"/>
                  </a:lnTo>
                  <a:lnTo>
                    <a:pt x="5742" y="1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8" name="Freeform 127">
              <a:extLst>
                <a:ext uri="{FF2B5EF4-FFF2-40B4-BE49-F238E27FC236}">
                  <a16:creationId xmlns:a16="http://schemas.microsoft.com/office/drawing/2014/main" id="{E0E4FD4B-BD90-697A-D433-80E7E29B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" y="2696"/>
              <a:ext cx="2" cy="9"/>
            </a:xfrm>
            <a:custGeom>
              <a:avLst/>
              <a:gdLst>
                <a:gd name="T0" fmla="+- 0 2705 2696"/>
                <a:gd name="T1" fmla="*/ 2705 h 9"/>
                <a:gd name="T2" fmla="+- 0 2696 2696"/>
                <a:gd name="T3" fmla="*/ 2696 h 9"/>
                <a:gd name="T4" fmla="+- 0 2705 2696"/>
                <a:gd name="T5" fmla="*/ 2705 h 9"/>
              </a:gdLst>
              <a:ahLst/>
              <a:cxnLst>
                <a:cxn ang="0">
                  <a:pos x="0" y="T1"/>
                </a:cxn>
                <a:cxn ang="0">
                  <a:pos x="0" y="T3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9" name="Freeform 128">
              <a:extLst>
                <a:ext uri="{FF2B5EF4-FFF2-40B4-BE49-F238E27FC236}">
                  <a16:creationId xmlns:a16="http://schemas.microsoft.com/office/drawing/2014/main" id="{95AAE175-683F-82C0-0F24-AA7C2A037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" y="14188"/>
              <a:ext cx="4410" cy="2223"/>
            </a:xfrm>
            <a:custGeom>
              <a:avLst/>
              <a:gdLst>
                <a:gd name="T0" fmla="+- 0 14621 10242"/>
                <a:gd name="T1" fmla="*/ T0 w 4435"/>
                <a:gd name="T2" fmla="+- 0 16173 14148"/>
                <a:gd name="T3" fmla="*/ 16173 h 2025"/>
                <a:gd name="T4" fmla="+- 0 10296 10242"/>
                <a:gd name="T5" fmla="*/ T4 w 4435"/>
                <a:gd name="T6" fmla="+- 0 16173 14148"/>
                <a:gd name="T7" fmla="*/ 16173 h 2025"/>
                <a:gd name="T8" fmla="+- 0 10265 10242"/>
                <a:gd name="T9" fmla="*/ T8 w 4435"/>
                <a:gd name="T10" fmla="+- 0 16165 14148"/>
                <a:gd name="T11" fmla="*/ 16165 h 2025"/>
                <a:gd name="T12" fmla="+- 0 10249 10242"/>
                <a:gd name="T13" fmla="*/ T12 w 4435"/>
                <a:gd name="T14" fmla="+- 0 16146 14148"/>
                <a:gd name="T15" fmla="*/ 16146 h 2025"/>
                <a:gd name="T16" fmla="+- 0 10243 10242"/>
                <a:gd name="T17" fmla="*/ T16 w 4435"/>
                <a:gd name="T18" fmla="+- 0 16127 14148"/>
                <a:gd name="T19" fmla="*/ 16127 h 2025"/>
                <a:gd name="T20" fmla="+- 0 10242 10242"/>
                <a:gd name="T21" fmla="*/ T20 w 4435"/>
                <a:gd name="T22" fmla="+- 0 16119 14148"/>
                <a:gd name="T23" fmla="*/ 16119 h 2025"/>
                <a:gd name="T24" fmla="+- 0 10242 10242"/>
                <a:gd name="T25" fmla="*/ T24 w 4435"/>
                <a:gd name="T26" fmla="+- 0 14202 14148"/>
                <a:gd name="T27" fmla="*/ 14202 h 2025"/>
                <a:gd name="T28" fmla="+- 0 10250 10242"/>
                <a:gd name="T29" fmla="*/ T28 w 4435"/>
                <a:gd name="T30" fmla="+- 0 14171 14148"/>
                <a:gd name="T31" fmla="*/ 14171 h 2025"/>
                <a:gd name="T32" fmla="+- 0 10269 10242"/>
                <a:gd name="T33" fmla="*/ T32 w 4435"/>
                <a:gd name="T34" fmla="+- 0 14155 14148"/>
                <a:gd name="T35" fmla="*/ 14155 h 2025"/>
                <a:gd name="T36" fmla="+- 0 10288 10242"/>
                <a:gd name="T37" fmla="*/ T36 w 4435"/>
                <a:gd name="T38" fmla="+- 0 14149 14148"/>
                <a:gd name="T39" fmla="*/ 14149 h 2025"/>
                <a:gd name="T40" fmla="+- 0 10296 10242"/>
                <a:gd name="T41" fmla="*/ T40 w 4435"/>
                <a:gd name="T42" fmla="+- 0 14148 14148"/>
                <a:gd name="T43" fmla="*/ 14148 h 2025"/>
                <a:gd name="T44" fmla="+- 0 14622 10242"/>
                <a:gd name="T45" fmla="*/ T44 w 4435"/>
                <a:gd name="T46" fmla="+- 0 14148 14148"/>
                <a:gd name="T47" fmla="*/ 14148 h 2025"/>
                <a:gd name="T48" fmla="+- 0 14675 10242"/>
                <a:gd name="T49" fmla="*/ T48 w 4435"/>
                <a:gd name="T50" fmla="+- 0 14194 14148"/>
                <a:gd name="T51" fmla="*/ 14194 h 2025"/>
                <a:gd name="T52" fmla="+- 0 14676 10242"/>
                <a:gd name="T53" fmla="*/ T52 w 4435"/>
                <a:gd name="T54" fmla="+- 0 16119 14148"/>
                <a:gd name="T55" fmla="*/ 16119 h 2025"/>
                <a:gd name="T56" fmla="+- 0 14667 10242"/>
                <a:gd name="T57" fmla="*/ T56 w 4435"/>
                <a:gd name="T58" fmla="+- 0 16150 14148"/>
                <a:gd name="T59" fmla="*/ 16150 h 2025"/>
                <a:gd name="T60" fmla="+- 0 14649 10242"/>
                <a:gd name="T61" fmla="*/ T60 w 4435"/>
                <a:gd name="T62" fmla="+- 0 16166 14148"/>
                <a:gd name="T63" fmla="*/ 16166 h 2025"/>
                <a:gd name="T64" fmla="+- 0 14630 10242"/>
                <a:gd name="T65" fmla="*/ T64 w 4435"/>
                <a:gd name="T66" fmla="+- 0 16172 14148"/>
                <a:gd name="T67" fmla="*/ 16172 h 2025"/>
                <a:gd name="T68" fmla="+- 0 14621 10242"/>
                <a:gd name="T69" fmla="*/ T68 w 4435"/>
                <a:gd name="T70" fmla="+- 0 16173 14148"/>
                <a:gd name="T71" fmla="*/ 16173 h 20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4435" h="2025">
                  <a:moveTo>
                    <a:pt x="4379" y="2025"/>
                  </a:moveTo>
                  <a:lnTo>
                    <a:pt x="54" y="2025"/>
                  </a:lnTo>
                  <a:lnTo>
                    <a:pt x="23" y="2017"/>
                  </a:lnTo>
                  <a:lnTo>
                    <a:pt x="7" y="1998"/>
                  </a:lnTo>
                  <a:lnTo>
                    <a:pt x="1" y="1979"/>
                  </a:lnTo>
                  <a:lnTo>
                    <a:pt x="0" y="1971"/>
                  </a:lnTo>
                  <a:lnTo>
                    <a:pt x="0" y="54"/>
                  </a:lnTo>
                  <a:lnTo>
                    <a:pt x="8" y="23"/>
                  </a:lnTo>
                  <a:lnTo>
                    <a:pt x="27" y="7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4380" y="0"/>
                  </a:lnTo>
                  <a:lnTo>
                    <a:pt x="4433" y="46"/>
                  </a:lnTo>
                  <a:lnTo>
                    <a:pt x="4434" y="1971"/>
                  </a:lnTo>
                  <a:lnTo>
                    <a:pt x="4425" y="2002"/>
                  </a:lnTo>
                  <a:lnTo>
                    <a:pt x="4407" y="2018"/>
                  </a:lnTo>
                  <a:lnTo>
                    <a:pt x="4388" y="2024"/>
                  </a:lnTo>
                  <a:lnTo>
                    <a:pt x="4379" y="2025"/>
                  </a:lnTo>
                  <a:close/>
                </a:path>
              </a:pathLst>
            </a:custGeom>
            <a:solidFill>
              <a:srgbClr val="D6F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solidFill>
                  <a:srgbClr val="44D3BF"/>
                </a:solidFill>
              </a:endParaRPr>
            </a:p>
          </p:txBody>
        </p:sp>
        <p:sp>
          <p:nvSpPr>
            <p:cNvPr id="2100" name="AutoShape 129">
              <a:extLst>
                <a:ext uri="{FF2B5EF4-FFF2-40B4-BE49-F238E27FC236}">
                  <a16:creationId xmlns:a16="http://schemas.microsoft.com/office/drawing/2014/main" id="{7BC57CA6-382E-0358-F5D4-3A901D876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" y="14237"/>
              <a:ext cx="1395" cy="185"/>
            </a:xfrm>
            <a:custGeom>
              <a:avLst/>
              <a:gdLst>
                <a:gd name="T0" fmla="+- 0 11872 11767"/>
                <a:gd name="T1" fmla="*/ T0 w 1395"/>
                <a:gd name="T2" fmla="+- 0 14353 14238"/>
                <a:gd name="T3" fmla="*/ 14353 h 185"/>
                <a:gd name="T4" fmla="+- 0 11789 11767"/>
                <a:gd name="T5" fmla="*/ T4 w 1395"/>
                <a:gd name="T6" fmla="+- 0 14290 14238"/>
                <a:gd name="T7" fmla="*/ 14290 h 185"/>
                <a:gd name="T8" fmla="+- 0 11884 11767"/>
                <a:gd name="T9" fmla="*/ T8 w 1395"/>
                <a:gd name="T10" fmla="+- 0 14312 14238"/>
                <a:gd name="T11" fmla="*/ 14312 h 185"/>
                <a:gd name="T12" fmla="+- 0 11771 11767"/>
                <a:gd name="T13" fmla="*/ T12 w 1395"/>
                <a:gd name="T14" fmla="+- 0 14283 14238"/>
                <a:gd name="T15" fmla="*/ 14283 h 185"/>
                <a:gd name="T16" fmla="+- 0 11847 11767"/>
                <a:gd name="T17" fmla="*/ T16 w 1395"/>
                <a:gd name="T18" fmla="+- 0 14412 14238"/>
                <a:gd name="T19" fmla="*/ 14412 h 185"/>
                <a:gd name="T20" fmla="+- 0 11852 11767"/>
                <a:gd name="T21" fmla="*/ T20 w 1395"/>
                <a:gd name="T22" fmla="+- 0 14393 14238"/>
                <a:gd name="T23" fmla="*/ 14393 h 185"/>
                <a:gd name="T24" fmla="+- 0 12008 11767"/>
                <a:gd name="T25" fmla="*/ T24 w 1395"/>
                <a:gd name="T26" fmla="+- 0 14381 14238"/>
                <a:gd name="T27" fmla="*/ 14381 h 185"/>
                <a:gd name="T28" fmla="+- 0 11946 11767"/>
                <a:gd name="T29" fmla="*/ T28 w 1395"/>
                <a:gd name="T30" fmla="+- 0 14370 14238"/>
                <a:gd name="T31" fmla="*/ 14370 h 185"/>
                <a:gd name="T32" fmla="+- 0 11958 11767"/>
                <a:gd name="T33" fmla="*/ T32 w 1395"/>
                <a:gd name="T34" fmla="+- 0 14383 14238"/>
                <a:gd name="T35" fmla="*/ 14383 h 185"/>
                <a:gd name="T36" fmla="+- 0 12008 11767"/>
                <a:gd name="T37" fmla="*/ T36 w 1395"/>
                <a:gd name="T38" fmla="+- 0 14381 14238"/>
                <a:gd name="T39" fmla="*/ 14381 h 185"/>
                <a:gd name="T40" fmla="+- 0 12116 11767"/>
                <a:gd name="T41" fmla="*/ T40 w 1395"/>
                <a:gd name="T42" fmla="+- 0 14310 14238"/>
                <a:gd name="T43" fmla="*/ 14310 h 185"/>
                <a:gd name="T44" fmla="+- 0 12048 11767"/>
                <a:gd name="T45" fmla="*/ T44 w 1395"/>
                <a:gd name="T46" fmla="+- 0 14281 14238"/>
                <a:gd name="T47" fmla="*/ 14281 h 185"/>
                <a:gd name="T48" fmla="+- 0 12094 11767"/>
                <a:gd name="T49" fmla="*/ T48 w 1395"/>
                <a:gd name="T50" fmla="+- 0 14288 14238"/>
                <a:gd name="T51" fmla="*/ 14288 h 185"/>
                <a:gd name="T52" fmla="+- 0 12066 11767"/>
                <a:gd name="T53" fmla="*/ T52 w 1395"/>
                <a:gd name="T54" fmla="+- 0 14370 14238"/>
                <a:gd name="T55" fmla="*/ 14370 h 185"/>
                <a:gd name="T56" fmla="+- 0 12099 11767"/>
                <a:gd name="T57" fmla="*/ T56 w 1395"/>
                <a:gd name="T58" fmla="+- 0 14329 14238"/>
                <a:gd name="T59" fmla="*/ 14329 h 185"/>
                <a:gd name="T60" fmla="+- 0 12038 11767"/>
                <a:gd name="T61" fmla="*/ T60 w 1395"/>
                <a:gd name="T62" fmla="+- 0 14375 14238"/>
                <a:gd name="T63" fmla="*/ 14375 h 185"/>
                <a:gd name="T64" fmla="+- 0 12099 11767"/>
                <a:gd name="T65" fmla="*/ T64 w 1395"/>
                <a:gd name="T66" fmla="+- 0 14361 14238"/>
                <a:gd name="T67" fmla="*/ 14361 h 185"/>
                <a:gd name="T68" fmla="+- 0 12194 11767"/>
                <a:gd name="T69" fmla="*/ T68 w 1395"/>
                <a:gd name="T70" fmla="+- 0 14276 14238"/>
                <a:gd name="T71" fmla="*/ 14276 h 185"/>
                <a:gd name="T72" fmla="+- 0 12161 11767"/>
                <a:gd name="T73" fmla="*/ T72 w 1395"/>
                <a:gd name="T74" fmla="+- 0 14277 14238"/>
                <a:gd name="T75" fmla="*/ 14277 h 185"/>
                <a:gd name="T76" fmla="+- 0 12194 11767"/>
                <a:gd name="T77" fmla="*/ T76 w 1395"/>
                <a:gd name="T78" fmla="+- 0 14291 14238"/>
                <a:gd name="T79" fmla="*/ 14291 h 185"/>
                <a:gd name="T80" fmla="+- 0 12249 11767"/>
                <a:gd name="T81" fmla="*/ T80 w 1395"/>
                <a:gd name="T82" fmla="+- 0 14289 14238"/>
                <a:gd name="T83" fmla="*/ 14289 h 185"/>
                <a:gd name="T84" fmla="+- 0 12200 11767"/>
                <a:gd name="T85" fmla="*/ T84 w 1395"/>
                <a:gd name="T86" fmla="+- 0 14289 14238"/>
                <a:gd name="T87" fmla="*/ 14289 h 185"/>
                <a:gd name="T88" fmla="+- 0 12250 11767"/>
                <a:gd name="T89" fmla="*/ T88 w 1395"/>
                <a:gd name="T90" fmla="+- 0 14367 14238"/>
                <a:gd name="T91" fmla="*/ 14367 h 185"/>
                <a:gd name="T92" fmla="+- 0 12336 11767"/>
                <a:gd name="T93" fmla="*/ T92 w 1395"/>
                <a:gd name="T94" fmla="+- 0 14319 14238"/>
                <a:gd name="T95" fmla="*/ 14319 h 185"/>
                <a:gd name="T96" fmla="+- 0 12330 11767"/>
                <a:gd name="T97" fmla="*/ T96 w 1395"/>
                <a:gd name="T98" fmla="+- 0 14299 14238"/>
                <a:gd name="T99" fmla="*/ 14299 h 185"/>
                <a:gd name="T100" fmla="+- 0 12263 11767"/>
                <a:gd name="T101" fmla="*/ T100 w 1395"/>
                <a:gd name="T102" fmla="+- 0 14306 14238"/>
                <a:gd name="T103" fmla="*/ 14306 h 185"/>
                <a:gd name="T104" fmla="+- 0 12335 11767"/>
                <a:gd name="T105" fmla="*/ T104 w 1395"/>
                <a:gd name="T106" fmla="+- 0 14377 14238"/>
                <a:gd name="T107" fmla="*/ 14377 h 185"/>
                <a:gd name="T108" fmla="+- 0 12308 11767"/>
                <a:gd name="T109" fmla="*/ T108 w 1395"/>
                <a:gd name="T110" fmla="+- 0 14370 14238"/>
                <a:gd name="T111" fmla="*/ 14370 h 185"/>
                <a:gd name="T112" fmla="+- 0 12412 11767"/>
                <a:gd name="T113" fmla="*/ T112 w 1395"/>
                <a:gd name="T114" fmla="+- 0 14275 14238"/>
                <a:gd name="T115" fmla="*/ 14275 h 185"/>
                <a:gd name="T116" fmla="+- 0 12375 11767"/>
                <a:gd name="T117" fmla="*/ T116 w 1395"/>
                <a:gd name="T118" fmla="+- 0 14277 14238"/>
                <a:gd name="T119" fmla="*/ 14277 h 185"/>
                <a:gd name="T120" fmla="+- 0 12425 11767"/>
                <a:gd name="T121" fmla="*/ T120 w 1395"/>
                <a:gd name="T122" fmla="+- 0 14276 14238"/>
                <a:gd name="T123" fmla="*/ 14276 h 185"/>
                <a:gd name="T124" fmla="+- 0 12551 11767"/>
                <a:gd name="T125" fmla="*/ T124 w 1395"/>
                <a:gd name="T126" fmla="+- 0 14277 14238"/>
                <a:gd name="T127" fmla="*/ 14277 h 185"/>
                <a:gd name="T128" fmla="+- 0 12491 11767"/>
                <a:gd name="T129" fmla="*/ T128 w 1395"/>
                <a:gd name="T130" fmla="+- 0 14407 14238"/>
                <a:gd name="T131" fmla="*/ 14407 h 185"/>
                <a:gd name="T132" fmla="+- 0 12569 11767"/>
                <a:gd name="T133" fmla="*/ T132 w 1395"/>
                <a:gd name="T134" fmla="+- 0 14277 14238"/>
                <a:gd name="T135" fmla="*/ 14277 h 185"/>
                <a:gd name="T136" fmla="+- 0 12696 11767"/>
                <a:gd name="T137" fmla="*/ T136 w 1395"/>
                <a:gd name="T138" fmla="+- 0 14299 14238"/>
                <a:gd name="T139" fmla="*/ 14299 h 185"/>
                <a:gd name="T140" fmla="+- 0 12655 11767"/>
                <a:gd name="T141" fmla="*/ T140 w 1395"/>
                <a:gd name="T142" fmla="+- 0 14309 14238"/>
                <a:gd name="T143" fmla="*/ 14309 h 185"/>
                <a:gd name="T144" fmla="+- 0 12680 11767"/>
                <a:gd name="T145" fmla="*/ T144 w 1395"/>
                <a:gd name="T146" fmla="+- 0 14284 14238"/>
                <a:gd name="T147" fmla="*/ 14284 h 185"/>
                <a:gd name="T148" fmla="+- 0 12605 11767"/>
                <a:gd name="T149" fmla="*/ T148 w 1395"/>
                <a:gd name="T150" fmla="+- 0 14324 14238"/>
                <a:gd name="T151" fmla="*/ 14324 h 185"/>
                <a:gd name="T152" fmla="+- 0 12804 11767"/>
                <a:gd name="T153" fmla="*/ T152 w 1395"/>
                <a:gd name="T154" fmla="+- 0 14290 14238"/>
                <a:gd name="T155" fmla="*/ 14290 h 185"/>
                <a:gd name="T156" fmla="+- 0 12743 11767"/>
                <a:gd name="T157" fmla="*/ T156 w 1395"/>
                <a:gd name="T158" fmla="+- 0 14304 14238"/>
                <a:gd name="T159" fmla="*/ 14304 h 185"/>
                <a:gd name="T160" fmla="+- 0 12767 11767"/>
                <a:gd name="T161" fmla="*/ T160 w 1395"/>
                <a:gd name="T162" fmla="+- 0 14274 14238"/>
                <a:gd name="T163" fmla="*/ 14274 h 185"/>
                <a:gd name="T164" fmla="+- 0 12747 11767"/>
                <a:gd name="T165" fmla="*/ T164 w 1395"/>
                <a:gd name="T166" fmla="+- 0 14380 14238"/>
                <a:gd name="T167" fmla="*/ 14380 h 185"/>
                <a:gd name="T168" fmla="+- 0 12795 11767"/>
                <a:gd name="T169" fmla="*/ T168 w 1395"/>
                <a:gd name="T170" fmla="+- 0 14354 14238"/>
                <a:gd name="T171" fmla="*/ 14354 h 185"/>
                <a:gd name="T172" fmla="+- 0 12739 11767"/>
                <a:gd name="T173" fmla="*/ T172 w 1395"/>
                <a:gd name="T174" fmla="+- 0 14333 14238"/>
                <a:gd name="T175" fmla="*/ 14333 h 185"/>
                <a:gd name="T176" fmla="+- 0 12906 11767"/>
                <a:gd name="T177" fmla="*/ T176 w 1395"/>
                <a:gd name="T178" fmla="+- 0 14328 14238"/>
                <a:gd name="T179" fmla="*/ 14328 h 185"/>
                <a:gd name="T180" fmla="+- 0 12865 11767"/>
                <a:gd name="T181" fmla="*/ T180 w 1395"/>
                <a:gd name="T182" fmla="+- 0 14365 14238"/>
                <a:gd name="T183" fmla="*/ 14365 h 185"/>
                <a:gd name="T184" fmla="+- 0 12867 11767"/>
                <a:gd name="T185" fmla="*/ T184 w 1395"/>
                <a:gd name="T186" fmla="+- 0 14291 14238"/>
                <a:gd name="T187" fmla="*/ 14291 h 185"/>
                <a:gd name="T188" fmla="+- 0 12904 11767"/>
                <a:gd name="T189" fmla="*/ T188 w 1395"/>
                <a:gd name="T190" fmla="+- 0 14279 14238"/>
                <a:gd name="T191" fmla="*/ 14279 h 185"/>
                <a:gd name="T192" fmla="+- 0 12836 11767"/>
                <a:gd name="T193" fmla="*/ T192 w 1395"/>
                <a:gd name="T194" fmla="+- 0 14422 14238"/>
                <a:gd name="T195" fmla="*/ 14422 h 185"/>
                <a:gd name="T196" fmla="+- 0 12913 11767"/>
                <a:gd name="T197" fmla="*/ T196 w 1395"/>
                <a:gd name="T198" fmla="+- 0 14370 14238"/>
                <a:gd name="T199" fmla="*/ 14370 h 185"/>
                <a:gd name="T200" fmla="+- 0 13022 11767"/>
                <a:gd name="T201" fmla="*/ T200 w 1395"/>
                <a:gd name="T202" fmla="+- 0 14288 14238"/>
                <a:gd name="T203" fmla="*/ 14288 h 185"/>
                <a:gd name="T204" fmla="+- 0 12973 11767"/>
                <a:gd name="T205" fmla="*/ T204 w 1395"/>
                <a:gd name="T206" fmla="+- 0 14367 14238"/>
                <a:gd name="T207" fmla="*/ 14367 h 185"/>
                <a:gd name="T208" fmla="+- 0 12988 11767"/>
                <a:gd name="T209" fmla="*/ T208 w 1395"/>
                <a:gd name="T210" fmla="+- 0 14288 14238"/>
                <a:gd name="T211" fmla="*/ 14288 h 185"/>
                <a:gd name="T212" fmla="+- 0 12987 11767"/>
                <a:gd name="T213" fmla="*/ T212 w 1395"/>
                <a:gd name="T214" fmla="+- 0 14274 14238"/>
                <a:gd name="T215" fmla="*/ 14274 h 185"/>
                <a:gd name="T216" fmla="+- 0 12966 11767"/>
                <a:gd name="T217" fmla="*/ T216 w 1395"/>
                <a:gd name="T218" fmla="+- 0 14379 14238"/>
                <a:gd name="T219" fmla="*/ 14379 h 185"/>
                <a:gd name="T220" fmla="+- 0 13105 11767"/>
                <a:gd name="T221" fmla="*/ T220 w 1395"/>
                <a:gd name="T222" fmla="+- 0 14276 14238"/>
                <a:gd name="T223" fmla="*/ 14276 h 185"/>
                <a:gd name="T224" fmla="+- 0 13072 11767"/>
                <a:gd name="T225" fmla="*/ T224 w 1395"/>
                <a:gd name="T226" fmla="+- 0 14277 14238"/>
                <a:gd name="T227" fmla="*/ 14277 h 185"/>
                <a:gd name="T228" fmla="+- 0 13105 11767"/>
                <a:gd name="T229" fmla="*/ T228 w 1395"/>
                <a:gd name="T230" fmla="+- 0 14291 14238"/>
                <a:gd name="T231" fmla="*/ 14291 h 185"/>
                <a:gd name="T232" fmla="+- 0 13160 11767"/>
                <a:gd name="T233" fmla="*/ T232 w 1395"/>
                <a:gd name="T234" fmla="+- 0 14289 14238"/>
                <a:gd name="T235" fmla="*/ 14289 h 185"/>
                <a:gd name="T236" fmla="+- 0 13111 11767"/>
                <a:gd name="T237" fmla="*/ T236 w 1395"/>
                <a:gd name="T238" fmla="+- 0 14289 14238"/>
                <a:gd name="T239" fmla="*/ 14289 h 185"/>
                <a:gd name="T240" fmla="+- 0 13161 11767"/>
                <a:gd name="T241" fmla="*/ T240 w 1395"/>
                <a:gd name="T242" fmla="+- 0 14367 14238"/>
                <a:gd name="T243" fmla="*/ 14367 h 1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1395" h="185">
                  <a:moveTo>
                    <a:pt x="135" y="74"/>
                  </a:moveTo>
                  <a:lnTo>
                    <a:pt x="131" y="45"/>
                  </a:lnTo>
                  <a:lnTo>
                    <a:pt x="118" y="23"/>
                  </a:lnTo>
                  <a:lnTo>
                    <a:pt x="117" y="22"/>
                  </a:lnTo>
                  <a:lnTo>
                    <a:pt x="117" y="74"/>
                  </a:lnTo>
                  <a:lnTo>
                    <a:pt x="114" y="97"/>
                  </a:lnTo>
                  <a:lnTo>
                    <a:pt x="105" y="115"/>
                  </a:lnTo>
                  <a:lnTo>
                    <a:pt x="90" y="126"/>
                  </a:lnTo>
                  <a:lnTo>
                    <a:pt x="68" y="130"/>
                  </a:lnTo>
                  <a:lnTo>
                    <a:pt x="46" y="126"/>
                  </a:lnTo>
                  <a:lnTo>
                    <a:pt x="31" y="114"/>
                  </a:lnTo>
                  <a:lnTo>
                    <a:pt x="22" y="97"/>
                  </a:lnTo>
                  <a:lnTo>
                    <a:pt x="19" y="74"/>
                  </a:lnTo>
                  <a:lnTo>
                    <a:pt x="22" y="52"/>
                  </a:lnTo>
                  <a:lnTo>
                    <a:pt x="31" y="35"/>
                  </a:lnTo>
                  <a:lnTo>
                    <a:pt x="46" y="24"/>
                  </a:lnTo>
                  <a:lnTo>
                    <a:pt x="68" y="20"/>
                  </a:lnTo>
                  <a:lnTo>
                    <a:pt x="89" y="24"/>
                  </a:lnTo>
                  <a:lnTo>
                    <a:pt x="104" y="35"/>
                  </a:lnTo>
                  <a:lnTo>
                    <a:pt x="114" y="52"/>
                  </a:lnTo>
                  <a:lnTo>
                    <a:pt x="117" y="74"/>
                  </a:lnTo>
                  <a:lnTo>
                    <a:pt x="117" y="22"/>
                  </a:lnTo>
                  <a:lnTo>
                    <a:pt x="113" y="20"/>
                  </a:lnTo>
                  <a:lnTo>
                    <a:pt x="97" y="10"/>
                  </a:lnTo>
                  <a:lnTo>
                    <a:pt x="68" y="5"/>
                  </a:lnTo>
                  <a:lnTo>
                    <a:pt x="38" y="10"/>
                  </a:lnTo>
                  <a:lnTo>
                    <a:pt x="17" y="23"/>
                  </a:lnTo>
                  <a:lnTo>
                    <a:pt x="4" y="45"/>
                  </a:lnTo>
                  <a:lnTo>
                    <a:pt x="0" y="74"/>
                  </a:lnTo>
                  <a:lnTo>
                    <a:pt x="4" y="103"/>
                  </a:lnTo>
                  <a:lnTo>
                    <a:pt x="16" y="124"/>
                  </a:lnTo>
                  <a:lnTo>
                    <a:pt x="35" y="138"/>
                  </a:lnTo>
                  <a:lnTo>
                    <a:pt x="62" y="145"/>
                  </a:lnTo>
                  <a:lnTo>
                    <a:pt x="68" y="162"/>
                  </a:lnTo>
                  <a:lnTo>
                    <a:pt x="80" y="174"/>
                  </a:lnTo>
                  <a:lnTo>
                    <a:pt x="97" y="180"/>
                  </a:lnTo>
                  <a:lnTo>
                    <a:pt x="118" y="178"/>
                  </a:lnTo>
                  <a:lnTo>
                    <a:pt x="118" y="166"/>
                  </a:lnTo>
                  <a:lnTo>
                    <a:pt x="104" y="166"/>
                  </a:lnTo>
                  <a:lnTo>
                    <a:pt x="93" y="163"/>
                  </a:lnTo>
                  <a:lnTo>
                    <a:pt x="85" y="155"/>
                  </a:lnTo>
                  <a:lnTo>
                    <a:pt x="80" y="144"/>
                  </a:lnTo>
                  <a:lnTo>
                    <a:pt x="104" y="136"/>
                  </a:lnTo>
                  <a:lnTo>
                    <a:pt x="112" y="130"/>
                  </a:lnTo>
                  <a:lnTo>
                    <a:pt x="121" y="122"/>
                  </a:lnTo>
                  <a:lnTo>
                    <a:pt x="132" y="101"/>
                  </a:lnTo>
                  <a:lnTo>
                    <a:pt x="135" y="74"/>
                  </a:lnTo>
                  <a:close/>
                  <a:moveTo>
                    <a:pt x="241" y="143"/>
                  </a:moveTo>
                  <a:lnTo>
                    <a:pt x="241" y="39"/>
                  </a:lnTo>
                  <a:lnTo>
                    <a:pt x="224" y="39"/>
                  </a:lnTo>
                  <a:lnTo>
                    <a:pt x="224" y="69"/>
                  </a:lnTo>
                  <a:lnTo>
                    <a:pt x="224" y="99"/>
                  </a:lnTo>
                  <a:lnTo>
                    <a:pt x="217" y="122"/>
                  </a:lnTo>
                  <a:lnTo>
                    <a:pt x="196" y="132"/>
                  </a:lnTo>
                  <a:lnTo>
                    <a:pt x="179" y="132"/>
                  </a:lnTo>
                  <a:lnTo>
                    <a:pt x="175" y="122"/>
                  </a:lnTo>
                  <a:lnTo>
                    <a:pt x="175" y="39"/>
                  </a:lnTo>
                  <a:lnTo>
                    <a:pt x="157" y="39"/>
                  </a:lnTo>
                  <a:lnTo>
                    <a:pt x="157" y="74"/>
                  </a:lnTo>
                  <a:lnTo>
                    <a:pt x="157" y="109"/>
                  </a:lnTo>
                  <a:lnTo>
                    <a:pt x="165" y="136"/>
                  </a:lnTo>
                  <a:lnTo>
                    <a:pt x="191" y="145"/>
                  </a:lnTo>
                  <a:lnTo>
                    <a:pt x="208" y="145"/>
                  </a:lnTo>
                  <a:lnTo>
                    <a:pt x="218" y="137"/>
                  </a:lnTo>
                  <a:lnTo>
                    <a:pt x="224" y="125"/>
                  </a:lnTo>
                  <a:lnTo>
                    <a:pt x="225" y="129"/>
                  </a:lnTo>
                  <a:lnTo>
                    <a:pt x="224" y="138"/>
                  </a:lnTo>
                  <a:lnTo>
                    <a:pt x="225" y="143"/>
                  </a:lnTo>
                  <a:lnTo>
                    <a:pt x="241" y="143"/>
                  </a:lnTo>
                  <a:close/>
                  <a:moveTo>
                    <a:pt x="365" y="132"/>
                  </a:moveTo>
                  <a:lnTo>
                    <a:pt x="353" y="134"/>
                  </a:lnTo>
                  <a:lnTo>
                    <a:pt x="349" y="128"/>
                  </a:lnTo>
                  <a:lnTo>
                    <a:pt x="349" y="123"/>
                  </a:lnTo>
                  <a:lnTo>
                    <a:pt x="349" y="120"/>
                  </a:lnTo>
                  <a:lnTo>
                    <a:pt x="349" y="91"/>
                  </a:lnTo>
                  <a:lnTo>
                    <a:pt x="349" y="72"/>
                  </a:lnTo>
                  <a:lnTo>
                    <a:pt x="346" y="56"/>
                  </a:lnTo>
                  <a:lnTo>
                    <a:pt x="342" y="50"/>
                  </a:lnTo>
                  <a:lnTo>
                    <a:pt x="339" y="45"/>
                  </a:lnTo>
                  <a:lnTo>
                    <a:pt x="326" y="39"/>
                  </a:lnTo>
                  <a:lnTo>
                    <a:pt x="310" y="36"/>
                  </a:lnTo>
                  <a:lnTo>
                    <a:pt x="293" y="38"/>
                  </a:lnTo>
                  <a:lnTo>
                    <a:pt x="281" y="43"/>
                  </a:lnTo>
                  <a:lnTo>
                    <a:pt x="272" y="52"/>
                  </a:lnTo>
                  <a:lnTo>
                    <a:pt x="268" y="65"/>
                  </a:lnTo>
                  <a:lnTo>
                    <a:pt x="286" y="67"/>
                  </a:lnTo>
                  <a:lnTo>
                    <a:pt x="286" y="53"/>
                  </a:lnTo>
                  <a:lnTo>
                    <a:pt x="296" y="50"/>
                  </a:lnTo>
                  <a:lnTo>
                    <a:pt x="309" y="50"/>
                  </a:lnTo>
                  <a:lnTo>
                    <a:pt x="327" y="50"/>
                  </a:lnTo>
                  <a:lnTo>
                    <a:pt x="333" y="60"/>
                  </a:lnTo>
                  <a:lnTo>
                    <a:pt x="332" y="79"/>
                  </a:lnTo>
                  <a:lnTo>
                    <a:pt x="332" y="91"/>
                  </a:lnTo>
                  <a:lnTo>
                    <a:pt x="330" y="108"/>
                  </a:lnTo>
                  <a:lnTo>
                    <a:pt x="324" y="120"/>
                  </a:lnTo>
                  <a:lnTo>
                    <a:pt x="313" y="129"/>
                  </a:lnTo>
                  <a:lnTo>
                    <a:pt x="299" y="132"/>
                  </a:lnTo>
                  <a:lnTo>
                    <a:pt x="288" y="132"/>
                  </a:lnTo>
                  <a:lnTo>
                    <a:pt x="281" y="125"/>
                  </a:lnTo>
                  <a:lnTo>
                    <a:pt x="281" y="114"/>
                  </a:lnTo>
                  <a:lnTo>
                    <a:pt x="286" y="100"/>
                  </a:lnTo>
                  <a:lnTo>
                    <a:pt x="297" y="94"/>
                  </a:lnTo>
                  <a:lnTo>
                    <a:pt x="314" y="92"/>
                  </a:lnTo>
                  <a:lnTo>
                    <a:pt x="332" y="91"/>
                  </a:lnTo>
                  <a:lnTo>
                    <a:pt x="332" y="79"/>
                  </a:lnTo>
                  <a:lnTo>
                    <a:pt x="306" y="80"/>
                  </a:lnTo>
                  <a:lnTo>
                    <a:pt x="284" y="83"/>
                  </a:lnTo>
                  <a:lnTo>
                    <a:pt x="269" y="94"/>
                  </a:lnTo>
                  <a:lnTo>
                    <a:pt x="263" y="114"/>
                  </a:lnTo>
                  <a:lnTo>
                    <a:pt x="265" y="127"/>
                  </a:lnTo>
                  <a:lnTo>
                    <a:pt x="271" y="137"/>
                  </a:lnTo>
                  <a:lnTo>
                    <a:pt x="281" y="143"/>
                  </a:lnTo>
                  <a:lnTo>
                    <a:pt x="295" y="145"/>
                  </a:lnTo>
                  <a:lnTo>
                    <a:pt x="308" y="144"/>
                  </a:lnTo>
                  <a:lnTo>
                    <a:pt x="318" y="139"/>
                  </a:lnTo>
                  <a:lnTo>
                    <a:pt x="325" y="132"/>
                  </a:lnTo>
                  <a:lnTo>
                    <a:pt x="326" y="132"/>
                  </a:lnTo>
                  <a:lnTo>
                    <a:pt x="332" y="123"/>
                  </a:lnTo>
                  <a:lnTo>
                    <a:pt x="334" y="135"/>
                  </a:lnTo>
                  <a:lnTo>
                    <a:pt x="342" y="142"/>
                  </a:lnTo>
                  <a:lnTo>
                    <a:pt x="352" y="144"/>
                  </a:lnTo>
                  <a:lnTo>
                    <a:pt x="365" y="143"/>
                  </a:lnTo>
                  <a:lnTo>
                    <a:pt x="365" y="134"/>
                  </a:lnTo>
                  <a:lnTo>
                    <a:pt x="365" y="132"/>
                  </a:lnTo>
                  <a:close/>
                  <a:moveTo>
                    <a:pt x="427" y="38"/>
                  </a:moveTo>
                  <a:lnTo>
                    <a:pt x="415" y="37"/>
                  </a:lnTo>
                  <a:lnTo>
                    <a:pt x="405" y="42"/>
                  </a:lnTo>
                  <a:lnTo>
                    <a:pt x="399" y="50"/>
                  </a:lnTo>
                  <a:lnTo>
                    <a:pt x="395" y="60"/>
                  </a:lnTo>
                  <a:lnTo>
                    <a:pt x="394" y="55"/>
                  </a:lnTo>
                  <a:lnTo>
                    <a:pt x="395" y="45"/>
                  </a:lnTo>
                  <a:lnTo>
                    <a:pt x="394" y="39"/>
                  </a:lnTo>
                  <a:lnTo>
                    <a:pt x="378" y="39"/>
                  </a:lnTo>
                  <a:lnTo>
                    <a:pt x="378" y="143"/>
                  </a:lnTo>
                  <a:lnTo>
                    <a:pt x="396" y="143"/>
                  </a:lnTo>
                  <a:lnTo>
                    <a:pt x="396" y="111"/>
                  </a:lnTo>
                  <a:lnTo>
                    <a:pt x="396" y="80"/>
                  </a:lnTo>
                  <a:lnTo>
                    <a:pt x="405" y="58"/>
                  </a:lnTo>
                  <a:lnTo>
                    <a:pt x="427" y="53"/>
                  </a:lnTo>
                  <a:lnTo>
                    <a:pt x="427" y="38"/>
                  </a:lnTo>
                  <a:close/>
                  <a:moveTo>
                    <a:pt x="483" y="129"/>
                  </a:moveTo>
                  <a:lnTo>
                    <a:pt x="472" y="133"/>
                  </a:lnTo>
                  <a:lnTo>
                    <a:pt x="461" y="130"/>
                  </a:lnTo>
                  <a:lnTo>
                    <a:pt x="462" y="117"/>
                  </a:lnTo>
                  <a:lnTo>
                    <a:pt x="462" y="51"/>
                  </a:lnTo>
                  <a:lnTo>
                    <a:pt x="482" y="51"/>
                  </a:lnTo>
                  <a:lnTo>
                    <a:pt x="482" y="39"/>
                  </a:lnTo>
                  <a:lnTo>
                    <a:pt x="462" y="39"/>
                  </a:lnTo>
                  <a:lnTo>
                    <a:pt x="462" y="15"/>
                  </a:lnTo>
                  <a:lnTo>
                    <a:pt x="451" y="15"/>
                  </a:lnTo>
                  <a:lnTo>
                    <a:pt x="446" y="39"/>
                  </a:lnTo>
                  <a:lnTo>
                    <a:pt x="433" y="39"/>
                  </a:lnTo>
                  <a:lnTo>
                    <a:pt x="433" y="51"/>
                  </a:lnTo>
                  <a:lnTo>
                    <a:pt x="445" y="51"/>
                  </a:lnTo>
                  <a:lnTo>
                    <a:pt x="445" y="121"/>
                  </a:lnTo>
                  <a:lnTo>
                    <a:pt x="448" y="135"/>
                  </a:lnTo>
                  <a:lnTo>
                    <a:pt x="457" y="143"/>
                  </a:lnTo>
                  <a:lnTo>
                    <a:pt x="470" y="145"/>
                  </a:lnTo>
                  <a:lnTo>
                    <a:pt x="483" y="143"/>
                  </a:lnTo>
                  <a:lnTo>
                    <a:pt x="483" y="129"/>
                  </a:lnTo>
                  <a:close/>
                  <a:moveTo>
                    <a:pt x="586" y="95"/>
                  </a:moveTo>
                  <a:lnTo>
                    <a:pt x="585" y="81"/>
                  </a:lnTo>
                  <a:lnTo>
                    <a:pt x="584" y="71"/>
                  </a:lnTo>
                  <a:lnTo>
                    <a:pt x="577" y="52"/>
                  </a:lnTo>
                  <a:lnTo>
                    <a:pt x="575" y="51"/>
                  </a:lnTo>
                  <a:lnTo>
                    <a:pt x="569" y="46"/>
                  </a:lnTo>
                  <a:lnTo>
                    <a:pt x="569" y="81"/>
                  </a:lnTo>
                  <a:lnTo>
                    <a:pt x="512" y="81"/>
                  </a:lnTo>
                  <a:lnTo>
                    <a:pt x="512" y="75"/>
                  </a:lnTo>
                  <a:lnTo>
                    <a:pt x="514" y="69"/>
                  </a:lnTo>
                  <a:lnTo>
                    <a:pt x="515" y="66"/>
                  </a:lnTo>
                  <a:lnTo>
                    <a:pt x="529" y="52"/>
                  </a:lnTo>
                  <a:lnTo>
                    <a:pt x="548" y="51"/>
                  </a:lnTo>
                  <a:lnTo>
                    <a:pt x="563" y="61"/>
                  </a:lnTo>
                  <a:lnTo>
                    <a:pt x="569" y="81"/>
                  </a:lnTo>
                  <a:lnTo>
                    <a:pt x="569" y="46"/>
                  </a:lnTo>
                  <a:lnTo>
                    <a:pt x="562" y="41"/>
                  </a:lnTo>
                  <a:lnTo>
                    <a:pt x="540" y="36"/>
                  </a:lnTo>
                  <a:lnTo>
                    <a:pt x="519" y="40"/>
                  </a:lnTo>
                  <a:lnTo>
                    <a:pt x="505" y="51"/>
                  </a:lnTo>
                  <a:lnTo>
                    <a:pt x="496" y="68"/>
                  </a:lnTo>
                  <a:lnTo>
                    <a:pt x="493" y="90"/>
                  </a:lnTo>
                  <a:lnTo>
                    <a:pt x="496" y="114"/>
                  </a:lnTo>
                  <a:lnTo>
                    <a:pt x="505" y="131"/>
                  </a:lnTo>
                  <a:lnTo>
                    <a:pt x="520" y="142"/>
                  </a:lnTo>
                  <a:lnTo>
                    <a:pt x="541" y="145"/>
                  </a:lnTo>
                  <a:lnTo>
                    <a:pt x="556" y="144"/>
                  </a:lnTo>
                  <a:lnTo>
                    <a:pt x="568" y="139"/>
                  </a:lnTo>
                  <a:lnTo>
                    <a:pt x="575" y="133"/>
                  </a:lnTo>
                  <a:lnTo>
                    <a:pt x="577" y="131"/>
                  </a:lnTo>
                  <a:lnTo>
                    <a:pt x="583" y="121"/>
                  </a:lnTo>
                  <a:lnTo>
                    <a:pt x="568" y="116"/>
                  </a:lnTo>
                  <a:lnTo>
                    <a:pt x="565" y="126"/>
                  </a:lnTo>
                  <a:lnTo>
                    <a:pt x="555" y="133"/>
                  </a:lnTo>
                  <a:lnTo>
                    <a:pt x="541" y="132"/>
                  </a:lnTo>
                  <a:lnTo>
                    <a:pt x="528" y="129"/>
                  </a:lnTo>
                  <a:lnTo>
                    <a:pt x="519" y="121"/>
                  </a:lnTo>
                  <a:lnTo>
                    <a:pt x="514" y="110"/>
                  </a:lnTo>
                  <a:lnTo>
                    <a:pt x="512" y="95"/>
                  </a:lnTo>
                  <a:lnTo>
                    <a:pt x="586" y="95"/>
                  </a:lnTo>
                  <a:close/>
                  <a:moveTo>
                    <a:pt x="658" y="38"/>
                  </a:moveTo>
                  <a:lnTo>
                    <a:pt x="645" y="37"/>
                  </a:lnTo>
                  <a:lnTo>
                    <a:pt x="636" y="42"/>
                  </a:lnTo>
                  <a:lnTo>
                    <a:pt x="630" y="50"/>
                  </a:lnTo>
                  <a:lnTo>
                    <a:pt x="626" y="60"/>
                  </a:lnTo>
                  <a:lnTo>
                    <a:pt x="624" y="55"/>
                  </a:lnTo>
                  <a:lnTo>
                    <a:pt x="625" y="45"/>
                  </a:lnTo>
                  <a:lnTo>
                    <a:pt x="625" y="39"/>
                  </a:lnTo>
                  <a:lnTo>
                    <a:pt x="608" y="39"/>
                  </a:lnTo>
                  <a:lnTo>
                    <a:pt x="609" y="143"/>
                  </a:lnTo>
                  <a:lnTo>
                    <a:pt x="626" y="143"/>
                  </a:lnTo>
                  <a:lnTo>
                    <a:pt x="626" y="111"/>
                  </a:lnTo>
                  <a:lnTo>
                    <a:pt x="627" y="80"/>
                  </a:lnTo>
                  <a:lnTo>
                    <a:pt x="635" y="58"/>
                  </a:lnTo>
                  <a:lnTo>
                    <a:pt x="658" y="53"/>
                  </a:lnTo>
                  <a:lnTo>
                    <a:pt x="658" y="38"/>
                  </a:lnTo>
                  <a:close/>
                  <a:moveTo>
                    <a:pt x="691" y="0"/>
                  </a:moveTo>
                  <a:lnTo>
                    <a:pt x="674" y="0"/>
                  </a:lnTo>
                  <a:lnTo>
                    <a:pt x="674" y="143"/>
                  </a:lnTo>
                  <a:lnTo>
                    <a:pt x="691" y="143"/>
                  </a:lnTo>
                  <a:lnTo>
                    <a:pt x="691" y="0"/>
                  </a:lnTo>
                  <a:close/>
                  <a:moveTo>
                    <a:pt x="802" y="39"/>
                  </a:moveTo>
                  <a:lnTo>
                    <a:pt x="784" y="39"/>
                  </a:lnTo>
                  <a:lnTo>
                    <a:pt x="755" y="124"/>
                  </a:lnTo>
                  <a:lnTo>
                    <a:pt x="723" y="39"/>
                  </a:lnTo>
                  <a:lnTo>
                    <a:pt x="704" y="39"/>
                  </a:lnTo>
                  <a:lnTo>
                    <a:pt x="746" y="143"/>
                  </a:lnTo>
                  <a:lnTo>
                    <a:pt x="741" y="154"/>
                  </a:lnTo>
                  <a:lnTo>
                    <a:pt x="734" y="164"/>
                  </a:lnTo>
                  <a:lnTo>
                    <a:pt x="724" y="169"/>
                  </a:lnTo>
                  <a:lnTo>
                    <a:pt x="711" y="170"/>
                  </a:lnTo>
                  <a:lnTo>
                    <a:pt x="711" y="183"/>
                  </a:lnTo>
                  <a:lnTo>
                    <a:pt x="727" y="184"/>
                  </a:lnTo>
                  <a:lnTo>
                    <a:pt x="739" y="179"/>
                  </a:lnTo>
                  <a:lnTo>
                    <a:pt x="748" y="171"/>
                  </a:lnTo>
                  <a:lnTo>
                    <a:pt x="755" y="160"/>
                  </a:lnTo>
                  <a:lnTo>
                    <a:pt x="802" y="39"/>
                  </a:lnTo>
                  <a:close/>
                  <a:moveTo>
                    <a:pt x="937" y="143"/>
                  </a:moveTo>
                  <a:lnTo>
                    <a:pt x="900" y="86"/>
                  </a:lnTo>
                  <a:lnTo>
                    <a:pt x="898" y="84"/>
                  </a:lnTo>
                  <a:lnTo>
                    <a:pt x="912" y="80"/>
                  </a:lnTo>
                  <a:lnTo>
                    <a:pt x="922" y="72"/>
                  </a:lnTo>
                  <a:lnTo>
                    <a:pt x="929" y="61"/>
                  </a:lnTo>
                  <a:lnTo>
                    <a:pt x="931" y="46"/>
                  </a:lnTo>
                  <a:lnTo>
                    <a:pt x="922" y="21"/>
                  </a:lnTo>
                  <a:lnTo>
                    <a:pt x="921" y="19"/>
                  </a:lnTo>
                  <a:lnTo>
                    <a:pt x="913" y="15"/>
                  </a:lnTo>
                  <a:lnTo>
                    <a:pt x="913" y="46"/>
                  </a:lnTo>
                  <a:lnTo>
                    <a:pt x="906" y="64"/>
                  </a:lnTo>
                  <a:lnTo>
                    <a:pt x="888" y="71"/>
                  </a:lnTo>
                  <a:lnTo>
                    <a:pt x="865" y="72"/>
                  </a:lnTo>
                  <a:lnTo>
                    <a:pt x="838" y="72"/>
                  </a:lnTo>
                  <a:lnTo>
                    <a:pt x="838" y="22"/>
                  </a:lnTo>
                  <a:lnTo>
                    <a:pt x="863" y="21"/>
                  </a:lnTo>
                  <a:lnTo>
                    <a:pt x="887" y="22"/>
                  </a:lnTo>
                  <a:lnTo>
                    <a:pt x="906" y="29"/>
                  </a:lnTo>
                  <a:lnTo>
                    <a:pt x="913" y="46"/>
                  </a:lnTo>
                  <a:lnTo>
                    <a:pt x="913" y="15"/>
                  </a:lnTo>
                  <a:lnTo>
                    <a:pt x="894" y="8"/>
                  </a:lnTo>
                  <a:lnTo>
                    <a:pt x="857" y="6"/>
                  </a:lnTo>
                  <a:lnTo>
                    <a:pt x="819" y="7"/>
                  </a:lnTo>
                  <a:lnTo>
                    <a:pt x="819" y="143"/>
                  </a:lnTo>
                  <a:lnTo>
                    <a:pt x="838" y="143"/>
                  </a:lnTo>
                  <a:lnTo>
                    <a:pt x="838" y="86"/>
                  </a:lnTo>
                  <a:lnTo>
                    <a:pt x="880" y="86"/>
                  </a:lnTo>
                  <a:lnTo>
                    <a:pt x="916" y="143"/>
                  </a:lnTo>
                  <a:lnTo>
                    <a:pt x="937" y="143"/>
                  </a:lnTo>
                  <a:close/>
                  <a:moveTo>
                    <a:pt x="1047" y="95"/>
                  </a:moveTo>
                  <a:lnTo>
                    <a:pt x="1046" y="81"/>
                  </a:lnTo>
                  <a:lnTo>
                    <a:pt x="1045" y="71"/>
                  </a:lnTo>
                  <a:lnTo>
                    <a:pt x="1037" y="52"/>
                  </a:lnTo>
                  <a:lnTo>
                    <a:pt x="1035" y="51"/>
                  </a:lnTo>
                  <a:lnTo>
                    <a:pt x="1029" y="46"/>
                  </a:lnTo>
                  <a:lnTo>
                    <a:pt x="1029" y="81"/>
                  </a:lnTo>
                  <a:lnTo>
                    <a:pt x="972" y="81"/>
                  </a:lnTo>
                  <a:lnTo>
                    <a:pt x="972" y="75"/>
                  </a:lnTo>
                  <a:lnTo>
                    <a:pt x="974" y="69"/>
                  </a:lnTo>
                  <a:lnTo>
                    <a:pt x="976" y="66"/>
                  </a:lnTo>
                  <a:lnTo>
                    <a:pt x="989" y="52"/>
                  </a:lnTo>
                  <a:lnTo>
                    <a:pt x="1008" y="51"/>
                  </a:lnTo>
                  <a:lnTo>
                    <a:pt x="1024" y="61"/>
                  </a:lnTo>
                  <a:lnTo>
                    <a:pt x="1029" y="81"/>
                  </a:lnTo>
                  <a:lnTo>
                    <a:pt x="1029" y="46"/>
                  </a:lnTo>
                  <a:lnTo>
                    <a:pt x="1022" y="41"/>
                  </a:lnTo>
                  <a:lnTo>
                    <a:pt x="1000" y="36"/>
                  </a:lnTo>
                  <a:lnTo>
                    <a:pt x="979" y="40"/>
                  </a:lnTo>
                  <a:lnTo>
                    <a:pt x="965" y="51"/>
                  </a:lnTo>
                  <a:lnTo>
                    <a:pt x="957" y="68"/>
                  </a:lnTo>
                  <a:lnTo>
                    <a:pt x="954" y="90"/>
                  </a:lnTo>
                  <a:lnTo>
                    <a:pt x="956" y="114"/>
                  </a:lnTo>
                  <a:lnTo>
                    <a:pt x="965" y="131"/>
                  </a:lnTo>
                  <a:lnTo>
                    <a:pt x="980" y="142"/>
                  </a:lnTo>
                  <a:lnTo>
                    <a:pt x="1001" y="145"/>
                  </a:lnTo>
                  <a:lnTo>
                    <a:pt x="1017" y="144"/>
                  </a:lnTo>
                  <a:lnTo>
                    <a:pt x="1029" y="139"/>
                  </a:lnTo>
                  <a:lnTo>
                    <a:pt x="1036" y="133"/>
                  </a:lnTo>
                  <a:lnTo>
                    <a:pt x="1038" y="131"/>
                  </a:lnTo>
                  <a:lnTo>
                    <a:pt x="1044" y="121"/>
                  </a:lnTo>
                  <a:lnTo>
                    <a:pt x="1028" y="116"/>
                  </a:lnTo>
                  <a:lnTo>
                    <a:pt x="1025" y="126"/>
                  </a:lnTo>
                  <a:lnTo>
                    <a:pt x="1016" y="133"/>
                  </a:lnTo>
                  <a:lnTo>
                    <a:pt x="1001" y="132"/>
                  </a:lnTo>
                  <a:lnTo>
                    <a:pt x="988" y="129"/>
                  </a:lnTo>
                  <a:lnTo>
                    <a:pt x="979" y="121"/>
                  </a:lnTo>
                  <a:lnTo>
                    <a:pt x="974" y="110"/>
                  </a:lnTo>
                  <a:lnTo>
                    <a:pt x="972" y="95"/>
                  </a:lnTo>
                  <a:lnTo>
                    <a:pt x="1047" y="95"/>
                  </a:lnTo>
                  <a:close/>
                  <a:moveTo>
                    <a:pt x="1157" y="90"/>
                  </a:moveTo>
                  <a:lnTo>
                    <a:pt x="1155" y="69"/>
                  </a:lnTo>
                  <a:lnTo>
                    <a:pt x="1149" y="52"/>
                  </a:lnTo>
                  <a:lnTo>
                    <a:pt x="1147" y="50"/>
                  </a:lnTo>
                  <a:lnTo>
                    <a:pt x="1139" y="42"/>
                  </a:lnTo>
                  <a:lnTo>
                    <a:pt x="1139" y="90"/>
                  </a:lnTo>
                  <a:lnTo>
                    <a:pt x="1139" y="92"/>
                  </a:lnTo>
                  <a:lnTo>
                    <a:pt x="1138" y="107"/>
                  </a:lnTo>
                  <a:lnTo>
                    <a:pt x="1135" y="120"/>
                  </a:lnTo>
                  <a:lnTo>
                    <a:pt x="1127" y="129"/>
                  </a:lnTo>
                  <a:lnTo>
                    <a:pt x="1114" y="132"/>
                  </a:lnTo>
                  <a:lnTo>
                    <a:pt x="1100" y="129"/>
                  </a:lnTo>
                  <a:lnTo>
                    <a:pt x="1098" y="127"/>
                  </a:lnTo>
                  <a:lnTo>
                    <a:pt x="1092" y="121"/>
                  </a:lnTo>
                  <a:lnTo>
                    <a:pt x="1087" y="108"/>
                  </a:lnTo>
                  <a:lnTo>
                    <a:pt x="1086" y="92"/>
                  </a:lnTo>
                  <a:lnTo>
                    <a:pt x="1087" y="75"/>
                  </a:lnTo>
                  <a:lnTo>
                    <a:pt x="1092" y="62"/>
                  </a:lnTo>
                  <a:lnTo>
                    <a:pt x="1098" y="55"/>
                  </a:lnTo>
                  <a:lnTo>
                    <a:pt x="1100" y="53"/>
                  </a:lnTo>
                  <a:lnTo>
                    <a:pt x="1114" y="50"/>
                  </a:lnTo>
                  <a:lnTo>
                    <a:pt x="1127" y="54"/>
                  </a:lnTo>
                  <a:lnTo>
                    <a:pt x="1135" y="62"/>
                  </a:lnTo>
                  <a:lnTo>
                    <a:pt x="1138" y="75"/>
                  </a:lnTo>
                  <a:lnTo>
                    <a:pt x="1139" y="90"/>
                  </a:lnTo>
                  <a:lnTo>
                    <a:pt x="1139" y="42"/>
                  </a:lnTo>
                  <a:lnTo>
                    <a:pt x="1137" y="41"/>
                  </a:lnTo>
                  <a:lnTo>
                    <a:pt x="1119" y="36"/>
                  </a:lnTo>
                  <a:lnTo>
                    <a:pt x="1102" y="36"/>
                  </a:lnTo>
                  <a:lnTo>
                    <a:pt x="1092" y="44"/>
                  </a:lnTo>
                  <a:lnTo>
                    <a:pt x="1086" y="55"/>
                  </a:lnTo>
                  <a:lnTo>
                    <a:pt x="1085" y="39"/>
                  </a:lnTo>
                  <a:lnTo>
                    <a:pt x="1068" y="39"/>
                  </a:lnTo>
                  <a:lnTo>
                    <a:pt x="1069" y="184"/>
                  </a:lnTo>
                  <a:lnTo>
                    <a:pt x="1086" y="184"/>
                  </a:lnTo>
                  <a:lnTo>
                    <a:pt x="1086" y="127"/>
                  </a:lnTo>
                  <a:lnTo>
                    <a:pt x="1092" y="138"/>
                  </a:lnTo>
                  <a:lnTo>
                    <a:pt x="1102" y="145"/>
                  </a:lnTo>
                  <a:lnTo>
                    <a:pt x="1119" y="145"/>
                  </a:lnTo>
                  <a:lnTo>
                    <a:pt x="1137" y="141"/>
                  </a:lnTo>
                  <a:lnTo>
                    <a:pt x="1146" y="132"/>
                  </a:lnTo>
                  <a:lnTo>
                    <a:pt x="1149" y="129"/>
                  </a:lnTo>
                  <a:lnTo>
                    <a:pt x="1155" y="112"/>
                  </a:lnTo>
                  <a:lnTo>
                    <a:pt x="1157" y="90"/>
                  </a:lnTo>
                  <a:close/>
                  <a:moveTo>
                    <a:pt x="1267" y="91"/>
                  </a:moveTo>
                  <a:lnTo>
                    <a:pt x="1265" y="68"/>
                  </a:lnTo>
                  <a:lnTo>
                    <a:pt x="1257" y="51"/>
                  </a:lnTo>
                  <a:lnTo>
                    <a:pt x="1255" y="50"/>
                  </a:lnTo>
                  <a:lnTo>
                    <a:pt x="1249" y="45"/>
                  </a:lnTo>
                  <a:lnTo>
                    <a:pt x="1249" y="91"/>
                  </a:lnTo>
                  <a:lnTo>
                    <a:pt x="1248" y="108"/>
                  </a:lnTo>
                  <a:lnTo>
                    <a:pt x="1243" y="121"/>
                  </a:lnTo>
                  <a:lnTo>
                    <a:pt x="1235" y="129"/>
                  </a:lnTo>
                  <a:lnTo>
                    <a:pt x="1220" y="132"/>
                  </a:lnTo>
                  <a:lnTo>
                    <a:pt x="1206" y="129"/>
                  </a:lnTo>
                  <a:lnTo>
                    <a:pt x="1197" y="120"/>
                  </a:lnTo>
                  <a:lnTo>
                    <a:pt x="1193" y="107"/>
                  </a:lnTo>
                  <a:lnTo>
                    <a:pt x="1192" y="91"/>
                  </a:lnTo>
                  <a:lnTo>
                    <a:pt x="1193" y="74"/>
                  </a:lnTo>
                  <a:lnTo>
                    <a:pt x="1197" y="61"/>
                  </a:lnTo>
                  <a:lnTo>
                    <a:pt x="1206" y="53"/>
                  </a:lnTo>
                  <a:lnTo>
                    <a:pt x="1221" y="50"/>
                  </a:lnTo>
                  <a:lnTo>
                    <a:pt x="1235" y="53"/>
                  </a:lnTo>
                  <a:lnTo>
                    <a:pt x="1244" y="61"/>
                  </a:lnTo>
                  <a:lnTo>
                    <a:pt x="1248" y="74"/>
                  </a:lnTo>
                  <a:lnTo>
                    <a:pt x="1249" y="91"/>
                  </a:lnTo>
                  <a:lnTo>
                    <a:pt x="1249" y="45"/>
                  </a:lnTo>
                  <a:lnTo>
                    <a:pt x="1242" y="40"/>
                  </a:lnTo>
                  <a:lnTo>
                    <a:pt x="1220" y="36"/>
                  </a:lnTo>
                  <a:lnTo>
                    <a:pt x="1200" y="40"/>
                  </a:lnTo>
                  <a:lnTo>
                    <a:pt x="1185" y="50"/>
                  </a:lnTo>
                  <a:lnTo>
                    <a:pt x="1177" y="67"/>
                  </a:lnTo>
                  <a:lnTo>
                    <a:pt x="1174" y="91"/>
                  </a:lnTo>
                  <a:lnTo>
                    <a:pt x="1177" y="113"/>
                  </a:lnTo>
                  <a:lnTo>
                    <a:pt x="1185" y="130"/>
                  </a:lnTo>
                  <a:lnTo>
                    <a:pt x="1199" y="141"/>
                  </a:lnTo>
                  <a:lnTo>
                    <a:pt x="1220" y="145"/>
                  </a:lnTo>
                  <a:lnTo>
                    <a:pt x="1241" y="142"/>
                  </a:lnTo>
                  <a:lnTo>
                    <a:pt x="1254" y="132"/>
                  </a:lnTo>
                  <a:lnTo>
                    <a:pt x="1256" y="131"/>
                  </a:lnTo>
                  <a:lnTo>
                    <a:pt x="1265" y="114"/>
                  </a:lnTo>
                  <a:lnTo>
                    <a:pt x="1267" y="91"/>
                  </a:lnTo>
                  <a:close/>
                  <a:moveTo>
                    <a:pt x="1338" y="38"/>
                  </a:moveTo>
                  <a:lnTo>
                    <a:pt x="1325" y="37"/>
                  </a:lnTo>
                  <a:lnTo>
                    <a:pt x="1316" y="42"/>
                  </a:lnTo>
                  <a:lnTo>
                    <a:pt x="1310" y="50"/>
                  </a:lnTo>
                  <a:lnTo>
                    <a:pt x="1306" y="60"/>
                  </a:lnTo>
                  <a:lnTo>
                    <a:pt x="1305" y="55"/>
                  </a:lnTo>
                  <a:lnTo>
                    <a:pt x="1306" y="45"/>
                  </a:lnTo>
                  <a:lnTo>
                    <a:pt x="1305" y="39"/>
                  </a:lnTo>
                  <a:lnTo>
                    <a:pt x="1289" y="39"/>
                  </a:lnTo>
                  <a:lnTo>
                    <a:pt x="1289" y="143"/>
                  </a:lnTo>
                  <a:lnTo>
                    <a:pt x="1307" y="143"/>
                  </a:lnTo>
                  <a:lnTo>
                    <a:pt x="1307" y="111"/>
                  </a:lnTo>
                  <a:lnTo>
                    <a:pt x="1307" y="80"/>
                  </a:lnTo>
                  <a:lnTo>
                    <a:pt x="1315" y="58"/>
                  </a:lnTo>
                  <a:lnTo>
                    <a:pt x="1338" y="53"/>
                  </a:lnTo>
                  <a:lnTo>
                    <a:pt x="1338" y="38"/>
                  </a:lnTo>
                  <a:close/>
                  <a:moveTo>
                    <a:pt x="1394" y="129"/>
                  </a:moveTo>
                  <a:lnTo>
                    <a:pt x="1383" y="133"/>
                  </a:lnTo>
                  <a:lnTo>
                    <a:pt x="1372" y="130"/>
                  </a:lnTo>
                  <a:lnTo>
                    <a:pt x="1373" y="117"/>
                  </a:lnTo>
                  <a:lnTo>
                    <a:pt x="1373" y="51"/>
                  </a:lnTo>
                  <a:lnTo>
                    <a:pt x="1393" y="51"/>
                  </a:lnTo>
                  <a:lnTo>
                    <a:pt x="1393" y="39"/>
                  </a:lnTo>
                  <a:lnTo>
                    <a:pt x="1373" y="39"/>
                  </a:lnTo>
                  <a:lnTo>
                    <a:pt x="1373" y="15"/>
                  </a:lnTo>
                  <a:lnTo>
                    <a:pt x="1362" y="15"/>
                  </a:lnTo>
                  <a:lnTo>
                    <a:pt x="1357" y="39"/>
                  </a:lnTo>
                  <a:lnTo>
                    <a:pt x="1344" y="39"/>
                  </a:lnTo>
                  <a:lnTo>
                    <a:pt x="1344" y="51"/>
                  </a:lnTo>
                  <a:lnTo>
                    <a:pt x="1356" y="51"/>
                  </a:lnTo>
                  <a:lnTo>
                    <a:pt x="1356" y="121"/>
                  </a:lnTo>
                  <a:lnTo>
                    <a:pt x="1359" y="135"/>
                  </a:lnTo>
                  <a:lnTo>
                    <a:pt x="1368" y="143"/>
                  </a:lnTo>
                  <a:lnTo>
                    <a:pt x="1381" y="145"/>
                  </a:lnTo>
                  <a:lnTo>
                    <a:pt x="1394" y="143"/>
                  </a:lnTo>
                  <a:lnTo>
                    <a:pt x="1394" y="129"/>
                  </a:lnTo>
                  <a:close/>
                </a:path>
              </a:pathLst>
            </a:custGeom>
            <a:solidFill>
              <a:srgbClr val="39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1" name="Freeform 130">
              <a:extLst>
                <a:ext uri="{FF2B5EF4-FFF2-40B4-BE49-F238E27FC236}">
                  <a16:creationId xmlns:a16="http://schemas.microsoft.com/office/drawing/2014/main" id="{23C16EBF-1222-B2AE-E5B5-D81340499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9" y="14868"/>
              <a:ext cx="144" cy="99"/>
            </a:xfrm>
            <a:custGeom>
              <a:avLst/>
              <a:gdLst>
                <a:gd name="T0" fmla="+- 0 14823 14679"/>
                <a:gd name="T1" fmla="*/ T0 w 144"/>
                <a:gd name="T2" fmla="+- 0 14868 14868"/>
                <a:gd name="T3" fmla="*/ 14868 h 99"/>
                <a:gd name="T4" fmla="+- 0 14679 14679"/>
                <a:gd name="T5" fmla="*/ T4 w 144"/>
                <a:gd name="T6" fmla="+- 0 14913 14868"/>
                <a:gd name="T7" fmla="*/ 14913 h 99"/>
                <a:gd name="T8" fmla="+- 0 14823 14679"/>
                <a:gd name="T9" fmla="*/ T8 w 144"/>
                <a:gd name="T10" fmla="+- 0 14967 14868"/>
                <a:gd name="T11" fmla="*/ 14967 h 99"/>
                <a:gd name="T12" fmla="+- 0 14823 14679"/>
                <a:gd name="T13" fmla="*/ T12 w 144"/>
                <a:gd name="T14" fmla="+- 0 14958 14868"/>
                <a:gd name="T15" fmla="*/ 14958 h 99"/>
                <a:gd name="T16" fmla="+- 0 14823 14679"/>
                <a:gd name="T17" fmla="*/ T16 w 144"/>
                <a:gd name="T18" fmla="+- 0 14949 14868"/>
                <a:gd name="T19" fmla="*/ 14949 h 99"/>
                <a:gd name="T20" fmla="+- 0 14823 14679"/>
                <a:gd name="T21" fmla="*/ T20 w 144"/>
                <a:gd name="T22" fmla="+- 0 14877 14868"/>
                <a:gd name="T23" fmla="*/ 14877 h 99"/>
                <a:gd name="T24" fmla="+- 0 14823 14679"/>
                <a:gd name="T25" fmla="*/ T24 w 144"/>
                <a:gd name="T26" fmla="+- 0 14868 14868"/>
                <a:gd name="T27" fmla="*/ 14868 h 9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44" h="99">
                  <a:moveTo>
                    <a:pt x="144" y="0"/>
                  </a:moveTo>
                  <a:lnTo>
                    <a:pt x="0" y="45"/>
                  </a:lnTo>
                  <a:lnTo>
                    <a:pt x="144" y="99"/>
                  </a:lnTo>
                  <a:lnTo>
                    <a:pt x="144" y="90"/>
                  </a:lnTo>
                  <a:lnTo>
                    <a:pt x="144" y="81"/>
                  </a:lnTo>
                  <a:lnTo>
                    <a:pt x="144" y="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2" name="AutoShape 131">
              <a:extLst>
                <a:ext uri="{FF2B5EF4-FFF2-40B4-BE49-F238E27FC236}">
                  <a16:creationId xmlns:a16="http://schemas.microsoft.com/office/drawing/2014/main" id="{427A5538-0A29-267F-3653-1119D29F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9" y="14868"/>
              <a:ext cx="144" cy="99"/>
            </a:xfrm>
            <a:custGeom>
              <a:avLst/>
              <a:gdLst>
                <a:gd name="T0" fmla="+- 0 14823 14679"/>
                <a:gd name="T1" fmla="*/ T0 w 144"/>
                <a:gd name="T2" fmla="+- 0 14967 14868"/>
                <a:gd name="T3" fmla="*/ 14967 h 99"/>
                <a:gd name="T4" fmla="+- 0 14679 14679"/>
                <a:gd name="T5" fmla="*/ T4 w 144"/>
                <a:gd name="T6" fmla="+- 0 14913 14868"/>
                <a:gd name="T7" fmla="*/ 14913 h 99"/>
                <a:gd name="T8" fmla="+- 0 14823 14679"/>
                <a:gd name="T9" fmla="*/ T8 w 144"/>
                <a:gd name="T10" fmla="+- 0 14868 14868"/>
                <a:gd name="T11" fmla="*/ 14868 h 99"/>
                <a:gd name="T12" fmla="+- 0 14823 14679"/>
                <a:gd name="T13" fmla="*/ T12 w 144"/>
                <a:gd name="T14" fmla="+- 0 14967 14868"/>
                <a:gd name="T15" fmla="*/ 14967 h 99"/>
                <a:gd name="T16" fmla="+- 0 14706 14679"/>
                <a:gd name="T17" fmla="*/ T16 w 144"/>
                <a:gd name="T18" fmla="+- 0 14913 14868"/>
                <a:gd name="T19" fmla="*/ 14913 h 99"/>
                <a:gd name="T20" fmla="+- 0 14823 14679"/>
                <a:gd name="T21" fmla="*/ T20 w 144"/>
                <a:gd name="T22" fmla="+- 0 14949 14868"/>
                <a:gd name="T23" fmla="*/ 14949 h 99"/>
                <a:gd name="T24" fmla="+- 0 14823 14679"/>
                <a:gd name="T25" fmla="*/ T24 w 144"/>
                <a:gd name="T26" fmla="+- 0 14877 14868"/>
                <a:gd name="T27" fmla="*/ 14877 h 99"/>
                <a:gd name="T28" fmla="+- 0 14706 14679"/>
                <a:gd name="T29" fmla="*/ T28 w 144"/>
                <a:gd name="T30" fmla="+- 0 14913 14868"/>
                <a:gd name="T31" fmla="*/ 14913 h 9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44" h="99">
                  <a:moveTo>
                    <a:pt x="144" y="99"/>
                  </a:moveTo>
                  <a:lnTo>
                    <a:pt x="0" y="45"/>
                  </a:lnTo>
                  <a:lnTo>
                    <a:pt x="144" y="0"/>
                  </a:lnTo>
                  <a:lnTo>
                    <a:pt x="144" y="99"/>
                  </a:lnTo>
                  <a:close/>
                  <a:moveTo>
                    <a:pt x="27" y="45"/>
                  </a:moveTo>
                  <a:lnTo>
                    <a:pt x="144" y="81"/>
                  </a:lnTo>
                  <a:lnTo>
                    <a:pt x="144" y="9"/>
                  </a:lnTo>
                  <a:lnTo>
                    <a:pt x="27" y="45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3" name="AutoShape 132">
              <a:extLst>
                <a:ext uri="{FF2B5EF4-FFF2-40B4-BE49-F238E27FC236}">
                  <a16:creationId xmlns:a16="http://schemas.microsoft.com/office/drawing/2014/main" id="{E38720A1-FC65-D275-86A3-F8F35E27F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" y="11502"/>
              <a:ext cx="4194" cy="3420"/>
            </a:xfrm>
            <a:custGeom>
              <a:avLst/>
              <a:gdLst>
                <a:gd name="T0" fmla="+- 0 5931 5895"/>
                <a:gd name="T1" fmla="*/ T0 w 4194"/>
                <a:gd name="T2" fmla="+- 0 14904 11503"/>
                <a:gd name="T3" fmla="*/ 14904 h 3420"/>
                <a:gd name="T4" fmla="+- 0 5913 5895"/>
                <a:gd name="T5" fmla="*/ T4 w 4194"/>
                <a:gd name="T6" fmla="+- 0 14904 11503"/>
                <a:gd name="T7" fmla="*/ 14904 h 3420"/>
                <a:gd name="T8" fmla="+- 0 5913 5895"/>
                <a:gd name="T9" fmla="*/ T8 w 4194"/>
                <a:gd name="T10" fmla="+- 0 14895 11503"/>
                <a:gd name="T11" fmla="*/ 14895 h 3420"/>
                <a:gd name="T12" fmla="+- 0 5904 5895"/>
                <a:gd name="T13" fmla="*/ T12 w 4194"/>
                <a:gd name="T14" fmla="+- 0 14886 11503"/>
                <a:gd name="T15" fmla="*/ 14886 h 3420"/>
                <a:gd name="T16" fmla="+- 0 5904 5895"/>
                <a:gd name="T17" fmla="*/ T16 w 4194"/>
                <a:gd name="T18" fmla="+- 0 14877 11503"/>
                <a:gd name="T19" fmla="*/ 14877 h 3420"/>
                <a:gd name="T20" fmla="+- 0 5895 5895"/>
                <a:gd name="T21" fmla="*/ T20 w 4194"/>
                <a:gd name="T22" fmla="+- 0 14868 11503"/>
                <a:gd name="T23" fmla="*/ 14868 h 3420"/>
                <a:gd name="T24" fmla="+- 0 5895 5895"/>
                <a:gd name="T25" fmla="*/ T24 w 4194"/>
                <a:gd name="T26" fmla="+- 0 11503 11503"/>
                <a:gd name="T27" fmla="*/ 11503 h 3420"/>
                <a:gd name="T28" fmla="+- 0 5904 5895"/>
                <a:gd name="T29" fmla="*/ T28 w 4194"/>
                <a:gd name="T30" fmla="+- 0 11503 11503"/>
                <a:gd name="T31" fmla="*/ 11503 h 3420"/>
                <a:gd name="T32" fmla="+- 0 5904 5895"/>
                <a:gd name="T33" fmla="*/ T32 w 4194"/>
                <a:gd name="T34" fmla="+- 0 14868 11503"/>
                <a:gd name="T35" fmla="*/ 14868 h 3420"/>
                <a:gd name="T36" fmla="+- 0 5913 5895"/>
                <a:gd name="T37" fmla="*/ T36 w 4194"/>
                <a:gd name="T38" fmla="+- 0 14877 11503"/>
                <a:gd name="T39" fmla="*/ 14877 h 3420"/>
                <a:gd name="T40" fmla="+- 0 5913 5895"/>
                <a:gd name="T41" fmla="*/ T40 w 4194"/>
                <a:gd name="T42" fmla="+- 0 14886 11503"/>
                <a:gd name="T43" fmla="*/ 14886 h 3420"/>
                <a:gd name="T44" fmla="+- 0 5931 5895"/>
                <a:gd name="T45" fmla="*/ T44 w 4194"/>
                <a:gd name="T46" fmla="+- 0 14904 11503"/>
                <a:gd name="T47" fmla="*/ 14904 h 3420"/>
                <a:gd name="T48" fmla="+- 0 5949 5895"/>
                <a:gd name="T49" fmla="*/ T48 w 4194"/>
                <a:gd name="T50" fmla="+- 0 14913 11503"/>
                <a:gd name="T51" fmla="*/ 14913 h 3420"/>
                <a:gd name="T52" fmla="+- 0 5931 5895"/>
                <a:gd name="T53" fmla="*/ T52 w 4194"/>
                <a:gd name="T54" fmla="+- 0 14913 11503"/>
                <a:gd name="T55" fmla="*/ 14913 h 3420"/>
                <a:gd name="T56" fmla="+- 0 5922 5895"/>
                <a:gd name="T57" fmla="*/ T56 w 4194"/>
                <a:gd name="T58" fmla="+- 0 14904 11503"/>
                <a:gd name="T59" fmla="*/ 14904 h 3420"/>
                <a:gd name="T60" fmla="+- 0 5940 5895"/>
                <a:gd name="T61" fmla="*/ T60 w 4194"/>
                <a:gd name="T62" fmla="+- 0 14904 11503"/>
                <a:gd name="T63" fmla="*/ 14904 h 3420"/>
                <a:gd name="T64" fmla="+- 0 5949 5895"/>
                <a:gd name="T65" fmla="*/ T64 w 4194"/>
                <a:gd name="T66" fmla="+- 0 14913 11503"/>
                <a:gd name="T67" fmla="*/ 14913 h 3420"/>
                <a:gd name="T68" fmla="+- 0 10089 5895"/>
                <a:gd name="T69" fmla="*/ T68 w 4194"/>
                <a:gd name="T70" fmla="+- 0 14922 11503"/>
                <a:gd name="T71" fmla="*/ 14922 h 3420"/>
                <a:gd name="T72" fmla="+- 0 5949 5895"/>
                <a:gd name="T73" fmla="*/ T72 w 4194"/>
                <a:gd name="T74" fmla="+- 0 14922 11503"/>
                <a:gd name="T75" fmla="*/ 14922 h 3420"/>
                <a:gd name="T76" fmla="+- 0 5940 5895"/>
                <a:gd name="T77" fmla="*/ T76 w 4194"/>
                <a:gd name="T78" fmla="+- 0 14913 11503"/>
                <a:gd name="T79" fmla="*/ 14913 h 3420"/>
                <a:gd name="T80" fmla="+- 0 10089 5895"/>
                <a:gd name="T81" fmla="*/ T80 w 4194"/>
                <a:gd name="T82" fmla="+- 0 14913 11503"/>
                <a:gd name="T83" fmla="*/ 14913 h 3420"/>
                <a:gd name="T84" fmla="+- 0 10089 5895"/>
                <a:gd name="T85" fmla="*/ T84 w 4194"/>
                <a:gd name="T86" fmla="+- 0 14922 11503"/>
                <a:gd name="T87" fmla="*/ 14922 h 34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</a:cxnLst>
              <a:rect l="0" t="0" r="r" b="b"/>
              <a:pathLst>
                <a:path w="4194" h="3420">
                  <a:moveTo>
                    <a:pt x="36" y="3401"/>
                  </a:moveTo>
                  <a:lnTo>
                    <a:pt x="18" y="3401"/>
                  </a:lnTo>
                  <a:lnTo>
                    <a:pt x="18" y="3392"/>
                  </a:lnTo>
                  <a:lnTo>
                    <a:pt x="9" y="3383"/>
                  </a:lnTo>
                  <a:lnTo>
                    <a:pt x="9" y="3374"/>
                  </a:lnTo>
                  <a:lnTo>
                    <a:pt x="0" y="3365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365"/>
                  </a:lnTo>
                  <a:lnTo>
                    <a:pt x="18" y="3374"/>
                  </a:lnTo>
                  <a:lnTo>
                    <a:pt x="18" y="3383"/>
                  </a:lnTo>
                  <a:lnTo>
                    <a:pt x="36" y="3401"/>
                  </a:lnTo>
                  <a:close/>
                  <a:moveTo>
                    <a:pt x="54" y="3410"/>
                  </a:moveTo>
                  <a:lnTo>
                    <a:pt x="36" y="3410"/>
                  </a:lnTo>
                  <a:lnTo>
                    <a:pt x="27" y="3401"/>
                  </a:lnTo>
                  <a:lnTo>
                    <a:pt x="45" y="3401"/>
                  </a:lnTo>
                  <a:lnTo>
                    <a:pt x="54" y="3410"/>
                  </a:lnTo>
                  <a:close/>
                  <a:moveTo>
                    <a:pt x="4194" y="3419"/>
                  </a:moveTo>
                  <a:lnTo>
                    <a:pt x="54" y="3419"/>
                  </a:lnTo>
                  <a:lnTo>
                    <a:pt x="45" y="3410"/>
                  </a:lnTo>
                  <a:lnTo>
                    <a:pt x="4194" y="3410"/>
                  </a:lnTo>
                  <a:lnTo>
                    <a:pt x="4194" y="3419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4" name="Freeform 133">
              <a:extLst>
                <a:ext uri="{FF2B5EF4-FFF2-40B4-BE49-F238E27FC236}">
                  <a16:creationId xmlns:a16="http://schemas.microsoft.com/office/drawing/2014/main" id="{D9055515-FAC6-A4EE-907D-8590CB87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" y="11502"/>
              <a:ext cx="4194" cy="3420"/>
            </a:xfrm>
            <a:custGeom>
              <a:avLst/>
              <a:gdLst>
                <a:gd name="T0" fmla="+- 0 5904 5895"/>
                <a:gd name="T1" fmla="*/ T0 w 4194"/>
                <a:gd name="T2" fmla="+- 0 14859 11503"/>
                <a:gd name="T3" fmla="*/ 14859 h 3420"/>
                <a:gd name="T4" fmla="+- 0 5904 5895"/>
                <a:gd name="T5" fmla="*/ T4 w 4194"/>
                <a:gd name="T6" fmla="+- 0 14868 11503"/>
                <a:gd name="T7" fmla="*/ 14868 h 3420"/>
                <a:gd name="T8" fmla="+- 0 5913 5895"/>
                <a:gd name="T9" fmla="*/ T8 w 4194"/>
                <a:gd name="T10" fmla="+- 0 14877 11503"/>
                <a:gd name="T11" fmla="*/ 14877 h 3420"/>
                <a:gd name="T12" fmla="+- 0 5913 5895"/>
                <a:gd name="T13" fmla="*/ T12 w 4194"/>
                <a:gd name="T14" fmla="+- 0 14886 11503"/>
                <a:gd name="T15" fmla="*/ 14886 h 3420"/>
                <a:gd name="T16" fmla="+- 0 5922 5895"/>
                <a:gd name="T17" fmla="*/ T16 w 4194"/>
                <a:gd name="T18" fmla="+- 0 14895 11503"/>
                <a:gd name="T19" fmla="*/ 14895 h 3420"/>
                <a:gd name="T20" fmla="+- 0 5931 5895"/>
                <a:gd name="T21" fmla="*/ T20 w 4194"/>
                <a:gd name="T22" fmla="+- 0 14904 11503"/>
                <a:gd name="T23" fmla="*/ 14904 h 3420"/>
                <a:gd name="T24" fmla="+- 0 5940 5895"/>
                <a:gd name="T25" fmla="*/ T24 w 4194"/>
                <a:gd name="T26" fmla="+- 0 14904 11503"/>
                <a:gd name="T27" fmla="*/ 14904 h 3420"/>
                <a:gd name="T28" fmla="+- 0 5949 5895"/>
                <a:gd name="T29" fmla="*/ T28 w 4194"/>
                <a:gd name="T30" fmla="+- 0 14913 11503"/>
                <a:gd name="T31" fmla="*/ 14913 h 3420"/>
                <a:gd name="T32" fmla="+- 0 5958 5895"/>
                <a:gd name="T33" fmla="*/ T32 w 4194"/>
                <a:gd name="T34" fmla="+- 0 14913 11503"/>
                <a:gd name="T35" fmla="*/ 14913 h 3420"/>
                <a:gd name="T36" fmla="+- 0 10089 5895"/>
                <a:gd name="T37" fmla="*/ T36 w 4194"/>
                <a:gd name="T38" fmla="+- 0 14913 11503"/>
                <a:gd name="T39" fmla="*/ 14913 h 3420"/>
                <a:gd name="T40" fmla="+- 0 10089 5895"/>
                <a:gd name="T41" fmla="*/ T40 w 4194"/>
                <a:gd name="T42" fmla="+- 0 14922 11503"/>
                <a:gd name="T43" fmla="*/ 14922 h 3420"/>
                <a:gd name="T44" fmla="+- 0 5958 5895"/>
                <a:gd name="T45" fmla="*/ T44 w 4194"/>
                <a:gd name="T46" fmla="+- 0 14922 11503"/>
                <a:gd name="T47" fmla="*/ 14922 h 3420"/>
                <a:gd name="T48" fmla="+- 0 5949 5895"/>
                <a:gd name="T49" fmla="*/ T48 w 4194"/>
                <a:gd name="T50" fmla="+- 0 14922 11503"/>
                <a:gd name="T51" fmla="*/ 14922 h 3420"/>
                <a:gd name="T52" fmla="+- 0 5940 5895"/>
                <a:gd name="T53" fmla="*/ T52 w 4194"/>
                <a:gd name="T54" fmla="+- 0 14913 11503"/>
                <a:gd name="T55" fmla="*/ 14913 h 3420"/>
                <a:gd name="T56" fmla="+- 0 5931 5895"/>
                <a:gd name="T57" fmla="*/ T56 w 4194"/>
                <a:gd name="T58" fmla="+- 0 14913 11503"/>
                <a:gd name="T59" fmla="*/ 14913 h 3420"/>
                <a:gd name="T60" fmla="+- 0 5922 5895"/>
                <a:gd name="T61" fmla="*/ T60 w 4194"/>
                <a:gd name="T62" fmla="+- 0 14904 11503"/>
                <a:gd name="T63" fmla="*/ 14904 h 3420"/>
                <a:gd name="T64" fmla="+- 0 5913 5895"/>
                <a:gd name="T65" fmla="*/ T64 w 4194"/>
                <a:gd name="T66" fmla="+- 0 14904 11503"/>
                <a:gd name="T67" fmla="*/ 14904 h 3420"/>
                <a:gd name="T68" fmla="+- 0 5913 5895"/>
                <a:gd name="T69" fmla="*/ T68 w 4194"/>
                <a:gd name="T70" fmla="+- 0 14895 11503"/>
                <a:gd name="T71" fmla="*/ 14895 h 3420"/>
                <a:gd name="T72" fmla="+- 0 5904 5895"/>
                <a:gd name="T73" fmla="*/ T72 w 4194"/>
                <a:gd name="T74" fmla="+- 0 14886 11503"/>
                <a:gd name="T75" fmla="*/ 14886 h 3420"/>
                <a:gd name="T76" fmla="+- 0 5904 5895"/>
                <a:gd name="T77" fmla="*/ T76 w 4194"/>
                <a:gd name="T78" fmla="+- 0 14877 11503"/>
                <a:gd name="T79" fmla="*/ 14877 h 3420"/>
                <a:gd name="T80" fmla="+- 0 5895 5895"/>
                <a:gd name="T81" fmla="*/ T80 w 4194"/>
                <a:gd name="T82" fmla="+- 0 14868 11503"/>
                <a:gd name="T83" fmla="*/ 14868 h 3420"/>
                <a:gd name="T84" fmla="+- 0 5895 5895"/>
                <a:gd name="T85" fmla="*/ T84 w 4194"/>
                <a:gd name="T86" fmla="+- 0 14859 11503"/>
                <a:gd name="T87" fmla="*/ 14859 h 3420"/>
                <a:gd name="T88" fmla="+- 0 5895 5895"/>
                <a:gd name="T89" fmla="*/ T88 w 4194"/>
                <a:gd name="T90" fmla="+- 0 11503 11503"/>
                <a:gd name="T91" fmla="*/ 11503 h 3420"/>
                <a:gd name="T92" fmla="+- 0 5904 5895"/>
                <a:gd name="T93" fmla="*/ T92 w 4194"/>
                <a:gd name="T94" fmla="+- 0 11503 11503"/>
                <a:gd name="T95" fmla="*/ 11503 h 3420"/>
                <a:gd name="T96" fmla="+- 0 5904 5895"/>
                <a:gd name="T97" fmla="*/ T96 w 4194"/>
                <a:gd name="T98" fmla="+- 0 14859 11503"/>
                <a:gd name="T99" fmla="*/ 14859 h 34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4194" h="3420">
                  <a:moveTo>
                    <a:pt x="9" y="3356"/>
                  </a:moveTo>
                  <a:lnTo>
                    <a:pt x="9" y="3365"/>
                  </a:lnTo>
                  <a:lnTo>
                    <a:pt x="18" y="3374"/>
                  </a:lnTo>
                  <a:lnTo>
                    <a:pt x="18" y="3383"/>
                  </a:lnTo>
                  <a:lnTo>
                    <a:pt x="27" y="3392"/>
                  </a:lnTo>
                  <a:lnTo>
                    <a:pt x="36" y="3401"/>
                  </a:lnTo>
                  <a:lnTo>
                    <a:pt x="45" y="3401"/>
                  </a:lnTo>
                  <a:lnTo>
                    <a:pt x="54" y="3410"/>
                  </a:lnTo>
                  <a:lnTo>
                    <a:pt x="63" y="3410"/>
                  </a:lnTo>
                  <a:lnTo>
                    <a:pt x="4194" y="3410"/>
                  </a:lnTo>
                  <a:lnTo>
                    <a:pt x="4194" y="3419"/>
                  </a:lnTo>
                  <a:lnTo>
                    <a:pt x="63" y="3419"/>
                  </a:lnTo>
                  <a:lnTo>
                    <a:pt x="54" y="3419"/>
                  </a:lnTo>
                  <a:lnTo>
                    <a:pt x="45" y="3410"/>
                  </a:lnTo>
                  <a:lnTo>
                    <a:pt x="36" y="3410"/>
                  </a:lnTo>
                  <a:lnTo>
                    <a:pt x="27" y="3401"/>
                  </a:lnTo>
                  <a:lnTo>
                    <a:pt x="18" y="3401"/>
                  </a:lnTo>
                  <a:lnTo>
                    <a:pt x="18" y="3392"/>
                  </a:lnTo>
                  <a:lnTo>
                    <a:pt x="9" y="3383"/>
                  </a:lnTo>
                  <a:lnTo>
                    <a:pt x="9" y="3374"/>
                  </a:lnTo>
                  <a:lnTo>
                    <a:pt x="0" y="3365"/>
                  </a:lnTo>
                  <a:lnTo>
                    <a:pt x="0" y="3356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3356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5" name="Freeform 134">
              <a:extLst>
                <a:ext uri="{FF2B5EF4-FFF2-40B4-BE49-F238E27FC236}">
                  <a16:creationId xmlns:a16="http://schemas.microsoft.com/office/drawing/2014/main" id="{5B5D74AE-488C-CDF2-FAD1-B1369C30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9" y="14868"/>
              <a:ext cx="144" cy="99"/>
            </a:xfrm>
            <a:custGeom>
              <a:avLst/>
              <a:gdLst>
                <a:gd name="T0" fmla="+- 0 10233 10089"/>
                <a:gd name="T1" fmla="*/ T0 w 144"/>
                <a:gd name="T2" fmla="+- 0 14913 14868"/>
                <a:gd name="T3" fmla="*/ 14913 h 99"/>
                <a:gd name="T4" fmla="+- 0 10118 10089"/>
                <a:gd name="T5" fmla="*/ T4 w 144"/>
                <a:gd name="T6" fmla="+- 0 14877 14868"/>
                <a:gd name="T7" fmla="*/ 14877 h 99"/>
                <a:gd name="T8" fmla="+- 0 10089 10089"/>
                <a:gd name="T9" fmla="*/ T8 w 144"/>
                <a:gd name="T10" fmla="+- 0 14868 14868"/>
                <a:gd name="T11" fmla="*/ 14868 h 99"/>
                <a:gd name="T12" fmla="+- 0 10089 10089"/>
                <a:gd name="T13" fmla="*/ T12 w 144"/>
                <a:gd name="T14" fmla="+- 0 14967 14868"/>
                <a:gd name="T15" fmla="*/ 14967 h 99"/>
                <a:gd name="T16" fmla="+- 0 10137 10089"/>
                <a:gd name="T17" fmla="*/ T16 w 144"/>
                <a:gd name="T18" fmla="+- 0 14949 14868"/>
                <a:gd name="T19" fmla="*/ 14949 h 99"/>
                <a:gd name="T20" fmla="+- 0 10233 10089"/>
                <a:gd name="T21" fmla="*/ T20 w 144"/>
                <a:gd name="T22" fmla="+- 0 14913 14868"/>
                <a:gd name="T23" fmla="*/ 14913 h 9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144" h="99">
                  <a:moveTo>
                    <a:pt x="144" y="45"/>
                  </a:moveTo>
                  <a:lnTo>
                    <a:pt x="29" y="9"/>
                  </a:lnTo>
                  <a:lnTo>
                    <a:pt x="0" y="0"/>
                  </a:lnTo>
                  <a:lnTo>
                    <a:pt x="0" y="99"/>
                  </a:lnTo>
                  <a:lnTo>
                    <a:pt x="48" y="81"/>
                  </a:lnTo>
                  <a:lnTo>
                    <a:pt x="144" y="45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6" name="AutoShape 135">
              <a:extLst>
                <a:ext uri="{FF2B5EF4-FFF2-40B4-BE49-F238E27FC236}">
                  <a16:creationId xmlns:a16="http://schemas.microsoft.com/office/drawing/2014/main" id="{6D7A1BB2-9357-E4A5-013E-F8DE6401D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9" y="14868"/>
              <a:ext cx="144" cy="99"/>
            </a:xfrm>
            <a:custGeom>
              <a:avLst/>
              <a:gdLst>
                <a:gd name="T0" fmla="+- 0 10233 10089"/>
                <a:gd name="T1" fmla="*/ T0 w 144"/>
                <a:gd name="T2" fmla="+- 0 14913 14868"/>
                <a:gd name="T3" fmla="*/ 14913 h 99"/>
                <a:gd name="T4" fmla="+- 0 10089 10089"/>
                <a:gd name="T5" fmla="*/ T4 w 144"/>
                <a:gd name="T6" fmla="+- 0 14967 14868"/>
                <a:gd name="T7" fmla="*/ 14967 h 99"/>
                <a:gd name="T8" fmla="+- 0 10089 10089"/>
                <a:gd name="T9" fmla="*/ T8 w 144"/>
                <a:gd name="T10" fmla="+- 0 14868 14868"/>
                <a:gd name="T11" fmla="*/ 14868 h 99"/>
                <a:gd name="T12" fmla="+- 0 10233 10089"/>
                <a:gd name="T13" fmla="*/ T12 w 144"/>
                <a:gd name="T14" fmla="+- 0 14913 14868"/>
                <a:gd name="T15" fmla="*/ 14913 h 99"/>
                <a:gd name="T16" fmla="+- 0 10098 10089"/>
                <a:gd name="T17" fmla="*/ T16 w 144"/>
                <a:gd name="T18" fmla="+- 0 14949 14868"/>
                <a:gd name="T19" fmla="*/ 14949 h 99"/>
                <a:gd name="T20" fmla="+- 0 10206 10089"/>
                <a:gd name="T21" fmla="*/ T20 w 144"/>
                <a:gd name="T22" fmla="+- 0 14913 14868"/>
                <a:gd name="T23" fmla="*/ 14913 h 99"/>
                <a:gd name="T24" fmla="+- 0 10098 10089"/>
                <a:gd name="T25" fmla="*/ T24 w 144"/>
                <a:gd name="T26" fmla="+- 0 14877 14868"/>
                <a:gd name="T27" fmla="*/ 14877 h 99"/>
                <a:gd name="T28" fmla="+- 0 10098 10089"/>
                <a:gd name="T29" fmla="*/ T28 w 144"/>
                <a:gd name="T30" fmla="+- 0 14949 14868"/>
                <a:gd name="T31" fmla="*/ 14949 h 9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44" h="99">
                  <a:moveTo>
                    <a:pt x="144" y="45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144" y="45"/>
                  </a:lnTo>
                  <a:close/>
                  <a:moveTo>
                    <a:pt x="9" y="81"/>
                  </a:moveTo>
                  <a:lnTo>
                    <a:pt x="117" y="45"/>
                  </a:lnTo>
                  <a:lnTo>
                    <a:pt x="9" y="9"/>
                  </a:lnTo>
                  <a:lnTo>
                    <a:pt x="9" y="81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7" name="Freeform 136">
              <a:extLst>
                <a:ext uri="{FF2B5EF4-FFF2-40B4-BE49-F238E27FC236}">
                  <a16:creationId xmlns:a16="http://schemas.microsoft.com/office/drawing/2014/main" id="{1F5E5417-23D7-2689-9337-D6F1E4DA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3" y="6318"/>
              <a:ext cx="1305" cy="1828"/>
            </a:xfrm>
            <a:custGeom>
              <a:avLst/>
              <a:gdLst>
                <a:gd name="T0" fmla="+- 0 7542 7533"/>
                <a:gd name="T1" fmla="*/ T0 w 1305"/>
                <a:gd name="T2" fmla="+- 0 8147 6319"/>
                <a:gd name="T3" fmla="*/ 8147 h 1828"/>
                <a:gd name="T4" fmla="+- 0 7533 7533"/>
                <a:gd name="T5" fmla="*/ T4 w 1305"/>
                <a:gd name="T6" fmla="+- 0 8147 6319"/>
                <a:gd name="T7" fmla="*/ 8147 h 1828"/>
                <a:gd name="T8" fmla="+- 0 7533 7533"/>
                <a:gd name="T9" fmla="*/ T8 w 1305"/>
                <a:gd name="T10" fmla="+- 0 7331 6319"/>
                <a:gd name="T11" fmla="*/ 7331 h 1828"/>
                <a:gd name="T12" fmla="+- 0 7551 7533"/>
                <a:gd name="T13" fmla="*/ T12 w 1305"/>
                <a:gd name="T14" fmla="+- 0 7317 6319"/>
                <a:gd name="T15" fmla="*/ 7317 h 1828"/>
                <a:gd name="T16" fmla="+- 0 7551 7533"/>
                <a:gd name="T17" fmla="*/ T16 w 1305"/>
                <a:gd name="T18" fmla="+- 0 7311 6319"/>
                <a:gd name="T19" fmla="*/ 7311 h 1828"/>
                <a:gd name="T20" fmla="+- 0 7560 7533"/>
                <a:gd name="T21" fmla="*/ T20 w 1305"/>
                <a:gd name="T22" fmla="+- 0 7306 6319"/>
                <a:gd name="T23" fmla="*/ 7306 h 1828"/>
                <a:gd name="T24" fmla="+- 0 7569 7533"/>
                <a:gd name="T25" fmla="*/ T24 w 1305"/>
                <a:gd name="T26" fmla="+- 0 7303 6319"/>
                <a:gd name="T27" fmla="*/ 7303 h 1828"/>
                <a:gd name="T28" fmla="+- 0 7578 7533"/>
                <a:gd name="T29" fmla="*/ T28 w 1305"/>
                <a:gd name="T30" fmla="+- 0 7301 6319"/>
                <a:gd name="T31" fmla="*/ 7301 h 1828"/>
                <a:gd name="T32" fmla="+- 0 7587 7533"/>
                <a:gd name="T33" fmla="*/ T32 w 1305"/>
                <a:gd name="T34" fmla="+- 0 7300 6319"/>
                <a:gd name="T35" fmla="*/ 7300 h 1828"/>
                <a:gd name="T36" fmla="+- 0 8775 7533"/>
                <a:gd name="T37" fmla="*/ T36 w 1305"/>
                <a:gd name="T38" fmla="+- 0 7300 6319"/>
                <a:gd name="T39" fmla="*/ 7300 h 1828"/>
                <a:gd name="T40" fmla="+- 0 8784 7533"/>
                <a:gd name="T41" fmla="*/ T40 w 1305"/>
                <a:gd name="T42" fmla="+- 0 7299 6319"/>
                <a:gd name="T43" fmla="*/ 7299 h 1828"/>
                <a:gd name="T44" fmla="+- 0 8793 7533"/>
                <a:gd name="T45" fmla="*/ T44 w 1305"/>
                <a:gd name="T46" fmla="+- 0 7297 6319"/>
                <a:gd name="T47" fmla="*/ 7297 h 1828"/>
                <a:gd name="T48" fmla="+- 0 8802 7533"/>
                <a:gd name="T49" fmla="*/ T48 w 1305"/>
                <a:gd name="T50" fmla="+- 0 7294 6319"/>
                <a:gd name="T51" fmla="*/ 7294 h 1828"/>
                <a:gd name="T52" fmla="+- 0 8802 7533"/>
                <a:gd name="T53" fmla="*/ T52 w 1305"/>
                <a:gd name="T54" fmla="+- 0 7290 6319"/>
                <a:gd name="T55" fmla="*/ 7290 h 1828"/>
                <a:gd name="T56" fmla="+- 0 8811 7533"/>
                <a:gd name="T57" fmla="*/ T56 w 1305"/>
                <a:gd name="T58" fmla="+- 0 7285 6319"/>
                <a:gd name="T59" fmla="*/ 7285 h 1828"/>
                <a:gd name="T60" fmla="+- 0 8820 7533"/>
                <a:gd name="T61" fmla="*/ T60 w 1305"/>
                <a:gd name="T62" fmla="+- 0 7279 6319"/>
                <a:gd name="T63" fmla="*/ 7279 h 1828"/>
                <a:gd name="T64" fmla="+- 0 8820 7533"/>
                <a:gd name="T65" fmla="*/ T64 w 1305"/>
                <a:gd name="T66" fmla="+- 0 7266 6319"/>
                <a:gd name="T67" fmla="*/ 7266 h 1828"/>
                <a:gd name="T68" fmla="+- 0 8829 7533"/>
                <a:gd name="T69" fmla="*/ T68 w 1305"/>
                <a:gd name="T70" fmla="+- 0 7258 6319"/>
                <a:gd name="T71" fmla="*/ 7258 h 1828"/>
                <a:gd name="T72" fmla="+- 0 8829 7533"/>
                <a:gd name="T73" fmla="*/ T72 w 1305"/>
                <a:gd name="T74" fmla="+- 0 6319 6319"/>
                <a:gd name="T75" fmla="*/ 6319 h 1828"/>
                <a:gd name="T76" fmla="+- 0 8838 7533"/>
                <a:gd name="T77" fmla="*/ T76 w 1305"/>
                <a:gd name="T78" fmla="+- 0 6319 6319"/>
                <a:gd name="T79" fmla="*/ 6319 h 1828"/>
                <a:gd name="T80" fmla="+- 0 8838 7533"/>
                <a:gd name="T81" fmla="*/ T80 w 1305"/>
                <a:gd name="T82" fmla="+- 0 7250 6319"/>
                <a:gd name="T83" fmla="*/ 7250 h 1828"/>
                <a:gd name="T84" fmla="+- 0 8838 7533"/>
                <a:gd name="T85" fmla="*/ T84 w 1305"/>
                <a:gd name="T86" fmla="+- 0 7259 6319"/>
                <a:gd name="T87" fmla="*/ 7259 h 1828"/>
                <a:gd name="T88" fmla="+- 0 8829 7533"/>
                <a:gd name="T89" fmla="*/ T88 w 1305"/>
                <a:gd name="T90" fmla="+- 0 7268 6319"/>
                <a:gd name="T91" fmla="*/ 7268 h 1828"/>
                <a:gd name="T92" fmla="+- 0 8829 7533"/>
                <a:gd name="T93" fmla="*/ T92 w 1305"/>
                <a:gd name="T94" fmla="+- 0 7276 6319"/>
                <a:gd name="T95" fmla="*/ 7276 h 1828"/>
                <a:gd name="T96" fmla="+- 0 8820 7533"/>
                <a:gd name="T97" fmla="*/ T96 w 1305"/>
                <a:gd name="T98" fmla="+- 0 7285 6319"/>
                <a:gd name="T99" fmla="*/ 7285 h 1828"/>
                <a:gd name="T100" fmla="+- 0 8820 7533"/>
                <a:gd name="T101" fmla="*/ T100 w 1305"/>
                <a:gd name="T102" fmla="+- 0 7291 6319"/>
                <a:gd name="T103" fmla="*/ 7291 h 1828"/>
                <a:gd name="T104" fmla="+- 0 8811 7533"/>
                <a:gd name="T105" fmla="*/ T104 w 1305"/>
                <a:gd name="T106" fmla="+- 0 7297 6319"/>
                <a:gd name="T107" fmla="*/ 7297 h 1828"/>
                <a:gd name="T108" fmla="+- 0 8802 7533"/>
                <a:gd name="T109" fmla="*/ T108 w 1305"/>
                <a:gd name="T110" fmla="+- 0 7302 6319"/>
                <a:gd name="T111" fmla="*/ 7302 h 1828"/>
                <a:gd name="T112" fmla="+- 0 8793 7533"/>
                <a:gd name="T113" fmla="*/ T112 w 1305"/>
                <a:gd name="T114" fmla="+- 0 7305 6319"/>
                <a:gd name="T115" fmla="*/ 7305 h 1828"/>
                <a:gd name="T116" fmla="+- 0 8784 7533"/>
                <a:gd name="T117" fmla="*/ T116 w 1305"/>
                <a:gd name="T118" fmla="+- 0 7308 6319"/>
                <a:gd name="T119" fmla="*/ 7308 h 1828"/>
                <a:gd name="T120" fmla="+- 0 7587 7533"/>
                <a:gd name="T121" fmla="*/ T120 w 1305"/>
                <a:gd name="T122" fmla="+- 0 7308 6319"/>
                <a:gd name="T123" fmla="*/ 7308 h 1828"/>
                <a:gd name="T124" fmla="+- 0 7578 7533"/>
                <a:gd name="T125" fmla="*/ T124 w 1305"/>
                <a:gd name="T126" fmla="+- 0 7309 6319"/>
                <a:gd name="T127" fmla="*/ 7309 h 1828"/>
                <a:gd name="T128" fmla="+- 0 7569 7533"/>
                <a:gd name="T129" fmla="*/ T128 w 1305"/>
                <a:gd name="T130" fmla="+- 0 7311 6319"/>
                <a:gd name="T131" fmla="*/ 7311 h 1828"/>
                <a:gd name="T132" fmla="+- 0 7569 7533"/>
                <a:gd name="T133" fmla="*/ T132 w 1305"/>
                <a:gd name="T134" fmla="+- 0 7313 6319"/>
                <a:gd name="T135" fmla="*/ 7313 h 1828"/>
                <a:gd name="T136" fmla="+- 0 7560 7533"/>
                <a:gd name="T137" fmla="*/ T136 w 1305"/>
                <a:gd name="T138" fmla="+- 0 7318 6319"/>
                <a:gd name="T139" fmla="*/ 7318 h 1828"/>
                <a:gd name="T140" fmla="+- 0 7551 7533"/>
                <a:gd name="T141" fmla="*/ T140 w 1305"/>
                <a:gd name="T142" fmla="+- 0 7323 6319"/>
                <a:gd name="T143" fmla="*/ 7323 h 1828"/>
                <a:gd name="T144" fmla="+- 0 7551 7533"/>
                <a:gd name="T145" fmla="*/ T144 w 1305"/>
                <a:gd name="T146" fmla="+- 0 7329 6319"/>
                <a:gd name="T147" fmla="*/ 7329 h 1828"/>
                <a:gd name="T148" fmla="+- 0 7542 7533"/>
                <a:gd name="T149" fmla="*/ T148 w 1305"/>
                <a:gd name="T150" fmla="+- 0 7336 6319"/>
                <a:gd name="T151" fmla="*/ 7336 h 1828"/>
                <a:gd name="T152" fmla="+- 0 7542 7533"/>
                <a:gd name="T153" fmla="*/ T152 w 1305"/>
                <a:gd name="T154" fmla="+- 0 8147 6319"/>
                <a:gd name="T155" fmla="*/ 8147 h 18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</a:cxnLst>
              <a:rect l="0" t="0" r="r" b="b"/>
              <a:pathLst>
                <a:path w="1305" h="1828">
                  <a:moveTo>
                    <a:pt x="9" y="1828"/>
                  </a:moveTo>
                  <a:lnTo>
                    <a:pt x="0" y="1828"/>
                  </a:lnTo>
                  <a:lnTo>
                    <a:pt x="0" y="1012"/>
                  </a:lnTo>
                  <a:lnTo>
                    <a:pt x="18" y="998"/>
                  </a:lnTo>
                  <a:lnTo>
                    <a:pt x="18" y="992"/>
                  </a:lnTo>
                  <a:lnTo>
                    <a:pt x="27" y="987"/>
                  </a:lnTo>
                  <a:lnTo>
                    <a:pt x="36" y="984"/>
                  </a:lnTo>
                  <a:lnTo>
                    <a:pt x="45" y="982"/>
                  </a:lnTo>
                  <a:lnTo>
                    <a:pt x="54" y="981"/>
                  </a:lnTo>
                  <a:lnTo>
                    <a:pt x="1242" y="981"/>
                  </a:lnTo>
                  <a:lnTo>
                    <a:pt x="1251" y="980"/>
                  </a:lnTo>
                  <a:lnTo>
                    <a:pt x="1260" y="978"/>
                  </a:lnTo>
                  <a:lnTo>
                    <a:pt x="1269" y="975"/>
                  </a:lnTo>
                  <a:lnTo>
                    <a:pt x="1269" y="971"/>
                  </a:lnTo>
                  <a:lnTo>
                    <a:pt x="1278" y="966"/>
                  </a:lnTo>
                  <a:lnTo>
                    <a:pt x="1287" y="960"/>
                  </a:lnTo>
                  <a:lnTo>
                    <a:pt x="1287" y="947"/>
                  </a:lnTo>
                  <a:lnTo>
                    <a:pt x="1296" y="939"/>
                  </a:lnTo>
                  <a:lnTo>
                    <a:pt x="1296" y="0"/>
                  </a:lnTo>
                  <a:lnTo>
                    <a:pt x="1305" y="0"/>
                  </a:lnTo>
                  <a:lnTo>
                    <a:pt x="1305" y="931"/>
                  </a:lnTo>
                  <a:lnTo>
                    <a:pt x="1305" y="940"/>
                  </a:lnTo>
                  <a:lnTo>
                    <a:pt x="1296" y="949"/>
                  </a:lnTo>
                  <a:lnTo>
                    <a:pt x="1296" y="957"/>
                  </a:lnTo>
                  <a:lnTo>
                    <a:pt x="1287" y="966"/>
                  </a:lnTo>
                  <a:lnTo>
                    <a:pt x="1287" y="972"/>
                  </a:lnTo>
                  <a:lnTo>
                    <a:pt x="1278" y="978"/>
                  </a:lnTo>
                  <a:lnTo>
                    <a:pt x="1269" y="983"/>
                  </a:lnTo>
                  <a:lnTo>
                    <a:pt x="1260" y="986"/>
                  </a:lnTo>
                  <a:lnTo>
                    <a:pt x="1251" y="989"/>
                  </a:lnTo>
                  <a:lnTo>
                    <a:pt x="54" y="989"/>
                  </a:lnTo>
                  <a:lnTo>
                    <a:pt x="45" y="990"/>
                  </a:lnTo>
                  <a:lnTo>
                    <a:pt x="36" y="992"/>
                  </a:lnTo>
                  <a:lnTo>
                    <a:pt x="36" y="994"/>
                  </a:lnTo>
                  <a:lnTo>
                    <a:pt x="27" y="999"/>
                  </a:lnTo>
                  <a:lnTo>
                    <a:pt x="18" y="1004"/>
                  </a:lnTo>
                  <a:lnTo>
                    <a:pt x="18" y="1010"/>
                  </a:lnTo>
                  <a:lnTo>
                    <a:pt x="9" y="1017"/>
                  </a:lnTo>
                  <a:lnTo>
                    <a:pt x="9" y="1828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8" name="Freeform 137">
              <a:extLst>
                <a:ext uri="{FF2B5EF4-FFF2-40B4-BE49-F238E27FC236}">
                  <a16:creationId xmlns:a16="http://schemas.microsoft.com/office/drawing/2014/main" id="{9B2CDD14-2DAC-F2C1-C6A4-E85EDEB18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3" y="6318"/>
              <a:ext cx="1305" cy="1828"/>
            </a:xfrm>
            <a:custGeom>
              <a:avLst/>
              <a:gdLst>
                <a:gd name="T0" fmla="+- 0 8838 7533"/>
                <a:gd name="T1" fmla="*/ T0 w 1305"/>
                <a:gd name="T2" fmla="+- 0 7250 6319"/>
                <a:gd name="T3" fmla="*/ 7250 h 1828"/>
                <a:gd name="T4" fmla="+- 0 8838 7533"/>
                <a:gd name="T5" fmla="*/ T4 w 1305"/>
                <a:gd name="T6" fmla="+- 0 7259 6319"/>
                <a:gd name="T7" fmla="*/ 7259 h 1828"/>
                <a:gd name="T8" fmla="+- 0 8829 7533"/>
                <a:gd name="T9" fmla="*/ T8 w 1305"/>
                <a:gd name="T10" fmla="+- 0 7268 6319"/>
                <a:gd name="T11" fmla="*/ 7268 h 1828"/>
                <a:gd name="T12" fmla="+- 0 8829 7533"/>
                <a:gd name="T13" fmla="*/ T12 w 1305"/>
                <a:gd name="T14" fmla="+- 0 7276 6319"/>
                <a:gd name="T15" fmla="*/ 7276 h 1828"/>
                <a:gd name="T16" fmla="+- 0 8820 7533"/>
                <a:gd name="T17" fmla="*/ T16 w 1305"/>
                <a:gd name="T18" fmla="+- 0 7285 6319"/>
                <a:gd name="T19" fmla="*/ 7285 h 1828"/>
                <a:gd name="T20" fmla="+- 0 8820 7533"/>
                <a:gd name="T21" fmla="*/ T20 w 1305"/>
                <a:gd name="T22" fmla="+- 0 7291 6319"/>
                <a:gd name="T23" fmla="*/ 7291 h 1828"/>
                <a:gd name="T24" fmla="+- 0 8811 7533"/>
                <a:gd name="T25" fmla="*/ T24 w 1305"/>
                <a:gd name="T26" fmla="+- 0 7297 6319"/>
                <a:gd name="T27" fmla="*/ 7297 h 1828"/>
                <a:gd name="T28" fmla="+- 0 8802 7533"/>
                <a:gd name="T29" fmla="*/ T28 w 1305"/>
                <a:gd name="T30" fmla="+- 0 7302 6319"/>
                <a:gd name="T31" fmla="*/ 7302 h 1828"/>
                <a:gd name="T32" fmla="+- 0 8793 7533"/>
                <a:gd name="T33" fmla="*/ T32 w 1305"/>
                <a:gd name="T34" fmla="+- 0 7305 6319"/>
                <a:gd name="T35" fmla="*/ 7305 h 1828"/>
                <a:gd name="T36" fmla="+- 0 8784 7533"/>
                <a:gd name="T37" fmla="*/ T36 w 1305"/>
                <a:gd name="T38" fmla="+- 0 7308 6319"/>
                <a:gd name="T39" fmla="*/ 7308 h 1828"/>
                <a:gd name="T40" fmla="+- 0 8775 7533"/>
                <a:gd name="T41" fmla="*/ T40 w 1305"/>
                <a:gd name="T42" fmla="+- 0 7308 6319"/>
                <a:gd name="T43" fmla="*/ 7308 h 1828"/>
                <a:gd name="T44" fmla="+- 0 7587 7533"/>
                <a:gd name="T45" fmla="*/ T44 w 1305"/>
                <a:gd name="T46" fmla="+- 0 7308 6319"/>
                <a:gd name="T47" fmla="*/ 7308 h 1828"/>
                <a:gd name="T48" fmla="+- 0 7578 7533"/>
                <a:gd name="T49" fmla="*/ T48 w 1305"/>
                <a:gd name="T50" fmla="+- 0 7309 6319"/>
                <a:gd name="T51" fmla="*/ 7309 h 1828"/>
                <a:gd name="T52" fmla="+- 0 7569 7533"/>
                <a:gd name="T53" fmla="*/ T52 w 1305"/>
                <a:gd name="T54" fmla="+- 0 7311 6319"/>
                <a:gd name="T55" fmla="*/ 7311 h 1828"/>
                <a:gd name="T56" fmla="+- 0 7569 7533"/>
                <a:gd name="T57" fmla="*/ T56 w 1305"/>
                <a:gd name="T58" fmla="+- 0 7313 6319"/>
                <a:gd name="T59" fmla="*/ 7313 h 1828"/>
                <a:gd name="T60" fmla="+- 0 7560 7533"/>
                <a:gd name="T61" fmla="*/ T60 w 1305"/>
                <a:gd name="T62" fmla="+- 0 7318 6319"/>
                <a:gd name="T63" fmla="*/ 7318 h 1828"/>
                <a:gd name="T64" fmla="+- 0 7551 7533"/>
                <a:gd name="T65" fmla="*/ T64 w 1305"/>
                <a:gd name="T66" fmla="+- 0 7323 6319"/>
                <a:gd name="T67" fmla="*/ 7323 h 1828"/>
                <a:gd name="T68" fmla="+- 0 7551 7533"/>
                <a:gd name="T69" fmla="*/ T68 w 1305"/>
                <a:gd name="T70" fmla="+- 0 7329 6319"/>
                <a:gd name="T71" fmla="*/ 7329 h 1828"/>
                <a:gd name="T72" fmla="+- 0 7542 7533"/>
                <a:gd name="T73" fmla="*/ T72 w 1305"/>
                <a:gd name="T74" fmla="+- 0 7336 6319"/>
                <a:gd name="T75" fmla="*/ 7336 h 1828"/>
                <a:gd name="T76" fmla="+- 0 7542 7533"/>
                <a:gd name="T77" fmla="*/ T76 w 1305"/>
                <a:gd name="T78" fmla="+- 0 7343 6319"/>
                <a:gd name="T79" fmla="*/ 7343 h 1828"/>
                <a:gd name="T80" fmla="+- 0 7542 7533"/>
                <a:gd name="T81" fmla="*/ T80 w 1305"/>
                <a:gd name="T82" fmla="+- 0 7350 6319"/>
                <a:gd name="T83" fmla="*/ 7350 h 1828"/>
                <a:gd name="T84" fmla="+- 0 7542 7533"/>
                <a:gd name="T85" fmla="*/ T84 w 1305"/>
                <a:gd name="T86" fmla="+- 0 7358 6319"/>
                <a:gd name="T87" fmla="*/ 7358 h 1828"/>
                <a:gd name="T88" fmla="+- 0 7542 7533"/>
                <a:gd name="T89" fmla="*/ T88 w 1305"/>
                <a:gd name="T90" fmla="+- 0 8147 6319"/>
                <a:gd name="T91" fmla="*/ 8147 h 1828"/>
                <a:gd name="T92" fmla="+- 0 7533 7533"/>
                <a:gd name="T93" fmla="*/ T92 w 1305"/>
                <a:gd name="T94" fmla="+- 0 8147 6319"/>
                <a:gd name="T95" fmla="*/ 8147 h 1828"/>
                <a:gd name="T96" fmla="+- 0 7533 7533"/>
                <a:gd name="T97" fmla="*/ T96 w 1305"/>
                <a:gd name="T98" fmla="+- 0 7357 6319"/>
                <a:gd name="T99" fmla="*/ 7357 h 1828"/>
                <a:gd name="T100" fmla="+- 0 7533 7533"/>
                <a:gd name="T101" fmla="*/ T100 w 1305"/>
                <a:gd name="T102" fmla="+- 0 7348 6319"/>
                <a:gd name="T103" fmla="*/ 7348 h 1828"/>
                <a:gd name="T104" fmla="+- 0 7533 7533"/>
                <a:gd name="T105" fmla="*/ T104 w 1305"/>
                <a:gd name="T106" fmla="+- 0 7340 6319"/>
                <a:gd name="T107" fmla="*/ 7340 h 1828"/>
                <a:gd name="T108" fmla="+- 0 7533 7533"/>
                <a:gd name="T109" fmla="*/ T108 w 1305"/>
                <a:gd name="T110" fmla="+- 0 7331 6319"/>
                <a:gd name="T111" fmla="*/ 7331 h 1828"/>
                <a:gd name="T112" fmla="+- 0 7542 7533"/>
                <a:gd name="T113" fmla="*/ T112 w 1305"/>
                <a:gd name="T114" fmla="+- 0 7324 6319"/>
                <a:gd name="T115" fmla="*/ 7324 h 1828"/>
                <a:gd name="T116" fmla="+- 0 7551 7533"/>
                <a:gd name="T117" fmla="*/ T116 w 1305"/>
                <a:gd name="T118" fmla="+- 0 7317 6319"/>
                <a:gd name="T119" fmla="*/ 7317 h 1828"/>
                <a:gd name="T120" fmla="+- 0 7551 7533"/>
                <a:gd name="T121" fmla="*/ T120 w 1305"/>
                <a:gd name="T122" fmla="+- 0 7311 6319"/>
                <a:gd name="T123" fmla="*/ 7311 h 1828"/>
                <a:gd name="T124" fmla="+- 0 7560 7533"/>
                <a:gd name="T125" fmla="*/ T124 w 1305"/>
                <a:gd name="T126" fmla="+- 0 7306 6319"/>
                <a:gd name="T127" fmla="*/ 7306 h 1828"/>
                <a:gd name="T128" fmla="+- 0 7569 7533"/>
                <a:gd name="T129" fmla="*/ T128 w 1305"/>
                <a:gd name="T130" fmla="+- 0 7303 6319"/>
                <a:gd name="T131" fmla="*/ 7303 h 1828"/>
                <a:gd name="T132" fmla="+- 0 7578 7533"/>
                <a:gd name="T133" fmla="*/ T132 w 1305"/>
                <a:gd name="T134" fmla="+- 0 7301 6319"/>
                <a:gd name="T135" fmla="*/ 7301 h 1828"/>
                <a:gd name="T136" fmla="+- 0 7587 7533"/>
                <a:gd name="T137" fmla="*/ T136 w 1305"/>
                <a:gd name="T138" fmla="+- 0 7300 6319"/>
                <a:gd name="T139" fmla="*/ 7300 h 1828"/>
                <a:gd name="T140" fmla="+- 0 8775 7533"/>
                <a:gd name="T141" fmla="*/ T140 w 1305"/>
                <a:gd name="T142" fmla="+- 0 7300 6319"/>
                <a:gd name="T143" fmla="*/ 7300 h 1828"/>
                <a:gd name="T144" fmla="+- 0 8784 7533"/>
                <a:gd name="T145" fmla="*/ T144 w 1305"/>
                <a:gd name="T146" fmla="+- 0 7299 6319"/>
                <a:gd name="T147" fmla="*/ 7299 h 1828"/>
                <a:gd name="T148" fmla="+- 0 8793 7533"/>
                <a:gd name="T149" fmla="*/ T148 w 1305"/>
                <a:gd name="T150" fmla="+- 0 7297 6319"/>
                <a:gd name="T151" fmla="*/ 7297 h 1828"/>
                <a:gd name="T152" fmla="+- 0 8802 7533"/>
                <a:gd name="T153" fmla="*/ T152 w 1305"/>
                <a:gd name="T154" fmla="+- 0 7294 6319"/>
                <a:gd name="T155" fmla="*/ 7294 h 1828"/>
                <a:gd name="T156" fmla="+- 0 8802 7533"/>
                <a:gd name="T157" fmla="*/ T156 w 1305"/>
                <a:gd name="T158" fmla="+- 0 7290 6319"/>
                <a:gd name="T159" fmla="*/ 7290 h 1828"/>
                <a:gd name="T160" fmla="+- 0 8811 7533"/>
                <a:gd name="T161" fmla="*/ T160 w 1305"/>
                <a:gd name="T162" fmla="+- 0 7285 6319"/>
                <a:gd name="T163" fmla="*/ 7285 h 1828"/>
                <a:gd name="T164" fmla="+- 0 8820 7533"/>
                <a:gd name="T165" fmla="*/ T164 w 1305"/>
                <a:gd name="T166" fmla="+- 0 7279 6319"/>
                <a:gd name="T167" fmla="*/ 7279 h 1828"/>
                <a:gd name="T168" fmla="+- 0 8820 7533"/>
                <a:gd name="T169" fmla="*/ T168 w 1305"/>
                <a:gd name="T170" fmla="+- 0 7273 6319"/>
                <a:gd name="T171" fmla="*/ 7273 h 1828"/>
                <a:gd name="T172" fmla="+- 0 8820 7533"/>
                <a:gd name="T173" fmla="*/ T172 w 1305"/>
                <a:gd name="T174" fmla="+- 0 7266 6319"/>
                <a:gd name="T175" fmla="*/ 7266 h 1828"/>
                <a:gd name="T176" fmla="+- 0 8829 7533"/>
                <a:gd name="T177" fmla="*/ T176 w 1305"/>
                <a:gd name="T178" fmla="+- 0 7258 6319"/>
                <a:gd name="T179" fmla="*/ 7258 h 1828"/>
                <a:gd name="T180" fmla="+- 0 8829 7533"/>
                <a:gd name="T181" fmla="*/ T180 w 1305"/>
                <a:gd name="T182" fmla="+- 0 7249 6319"/>
                <a:gd name="T183" fmla="*/ 7249 h 1828"/>
                <a:gd name="T184" fmla="+- 0 8829 7533"/>
                <a:gd name="T185" fmla="*/ T184 w 1305"/>
                <a:gd name="T186" fmla="+- 0 6319 6319"/>
                <a:gd name="T187" fmla="*/ 6319 h 1828"/>
                <a:gd name="T188" fmla="+- 0 8838 7533"/>
                <a:gd name="T189" fmla="*/ T188 w 1305"/>
                <a:gd name="T190" fmla="+- 0 6319 6319"/>
                <a:gd name="T191" fmla="*/ 6319 h 1828"/>
                <a:gd name="T192" fmla="+- 0 8838 7533"/>
                <a:gd name="T193" fmla="*/ T192 w 1305"/>
                <a:gd name="T194" fmla="+- 0 7250 6319"/>
                <a:gd name="T195" fmla="*/ 7250 h 18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</a:cxnLst>
              <a:rect l="0" t="0" r="r" b="b"/>
              <a:pathLst>
                <a:path w="1305" h="1828">
                  <a:moveTo>
                    <a:pt x="1305" y="931"/>
                  </a:moveTo>
                  <a:lnTo>
                    <a:pt x="1305" y="940"/>
                  </a:lnTo>
                  <a:lnTo>
                    <a:pt x="1296" y="949"/>
                  </a:lnTo>
                  <a:lnTo>
                    <a:pt x="1296" y="957"/>
                  </a:lnTo>
                  <a:lnTo>
                    <a:pt x="1287" y="966"/>
                  </a:lnTo>
                  <a:lnTo>
                    <a:pt x="1287" y="972"/>
                  </a:lnTo>
                  <a:lnTo>
                    <a:pt x="1278" y="978"/>
                  </a:lnTo>
                  <a:lnTo>
                    <a:pt x="1269" y="983"/>
                  </a:lnTo>
                  <a:lnTo>
                    <a:pt x="1260" y="986"/>
                  </a:lnTo>
                  <a:lnTo>
                    <a:pt x="1251" y="989"/>
                  </a:lnTo>
                  <a:lnTo>
                    <a:pt x="1242" y="989"/>
                  </a:lnTo>
                  <a:lnTo>
                    <a:pt x="54" y="989"/>
                  </a:lnTo>
                  <a:lnTo>
                    <a:pt x="45" y="990"/>
                  </a:lnTo>
                  <a:lnTo>
                    <a:pt x="36" y="992"/>
                  </a:lnTo>
                  <a:lnTo>
                    <a:pt x="36" y="994"/>
                  </a:lnTo>
                  <a:lnTo>
                    <a:pt x="27" y="999"/>
                  </a:lnTo>
                  <a:lnTo>
                    <a:pt x="18" y="1004"/>
                  </a:lnTo>
                  <a:lnTo>
                    <a:pt x="18" y="1010"/>
                  </a:lnTo>
                  <a:lnTo>
                    <a:pt x="9" y="1017"/>
                  </a:lnTo>
                  <a:lnTo>
                    <a:pt x="9" y="1024"/>
                  </a:lnTo>
                  <a:lnTo>
                    <a:pt x="9" y="1031"/>
                  </a:lnTo>
                  <a:lnTo>
                    <a:pt x="9" y="1039"/>
                  </a:lnTo>
                  <a:lnTo>
                    <a:pt x="9" y="1828"/>
                  </a:lnTo>
                  <a:lnTo>
                    <a:pt x="0" y="1828"/>
                  </a:lnTo>
                  <a:lnTo>
                    <a:pt x="0" y="1038"/>
                  </a:lnTo>
                  <a:lnTo>
                    <a:pt x="0" y="1029"/>
                  </a:lnTo>
                  <a:lnTo>
                    <a:pt x="0" y="1021"/>
                  </a:lnTo>
                  <a:lnTo>
                    <a:pt x="0" y="1012"/>
                  </a:lnTo>
                  <a:lnTo>
                    <a:pt x="9" y="1005"/>
                  </a:lnTo>
                  <a:lnTo>
                    <a:pt x="18" y="998"/>
                  </a:lnTo>
                  <a:lnTo>
                    <a:pt x="18" y="992"/>
                  </a:lnTo>
                  <a:lnTo>
                    <a:pt x="27" y="987"/>
                  </a:lnTo>
                  <a:lnTo>
                    <a:pt x="36" y="984"/>
                  </a:lnTo>
                  <a:lnTo>
                    <a:pt x="45" y="982"/>
                  </a:lnTo>
                  <a:lnTo>
                    <a:pt x="54" y="981"/>
                  </a:lnTo>
                  <a:lnTo>
                    <a:pt x="1242" y="981"/>
                  </a:lnTo>
                  <a:lnTo>
                    <a:pt x="1251" y="980"/>
                  </a:lnTo>
                  <a:lnTo>
                    <a:pt x="1260" y="978"/>
                  </a:lnTo>
                  <a:lnTo>
                    <a:pt x="1269" y="975"/>
                  </a:lnTo>
                  <a:lnTo>
                    <a:pt x="1269" y="971"/>
                  </a:lnTo>
                  <a:lnTo>
                    <a:pt x="1278" y="966"/>
                  </a:lnTo>
                  <a:lnTo>
                    <a:pt x="1287" y="960"/>
                  </a:lnTo>
                  <a:lnTo>
                    <a:pt x="1287" y="954"/>
                  </a:lnTo>
                  <a:lnTo>
                    <a:pt x="1287" y="947"/>
                  </a:lnTo>
                  <a:lnTo>
                    <a:pt x="1296" y="939"/>
                  </a:lnTo>
                  <a:lnTo>
                    <a:pt x="1296" y="930"/>
                  </a:lnTo>
                  <a:lnTo>
                    <a:pt x="1296" y="0"/>
                  </a:lnTo>
                  <a:lnTo>
                    <a:pt x="1305" y="0"/>
                  </a:lnTo>
                  <a:lnTo>
                    <a:pt x="1305" y="931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9" name="Rectangle 138">
              <a:extLst>
                <a:ext uri="{FF2B5EF4-FFF2-40B4-BE49-F238E27FC236}">
                  <a16:creationId xmlns:a16="http://schemas.microsoft.com/office/drawing/2014/main" id="{BA8B281A-C298-DBBD-4571-938484D2D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9" y="6314"/>
              <a:ext cx="9" cy="5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0" name="Rectangle 139">
              <a:extLst>
                <a:ext uri="{FF2B5EF4-FFF2-40B4-BE49-F238E27FC236}">
                  <a16:creationId xmlns:a16="http://schemas.microsoft.com/office/drawing/2014/main" id="{B85B73BE-9180-95C9-2206-BD7958143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9" y="6314"/>
              <a:ext cx="9" cy="5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1" name="Freeform 140">
              <a:extLst>
                <a:ext uri="{FF2B5EF4-FFF2-40B4-BE49-F238E27FC236}">
                  <a16:creationId xmlns:a16="http://schemas.microsoft.com/office/drawing/2014/main" id="{8AC1EFFD-F566-902D-A47C-AB759C6BA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8" y="8146"/>
              <a:ext cx="90" cy="147"/>
            </a:xfrm>
            <a:custGeom>
              <a:avLst/>
              <a:gdLst>
                <a:gd name="T0" fmla="+- 0 7578 7488"/>
                <a:gd name="T1" fmla="*/ T0 w 90"/>
                <a:gd name="T2" fmla="+- 0 8147 8147"/>
                <a:gd name="T3" fmla="*/ 8147 h 147"/>
                <a:gd name="T4" fmla="+- 0 7488 7488"/>
                <a:gd name="T5" fmla="*/ T4 w 90"/>
                <a:gd name="T6" fmla="+- 0 8147 8147"/>
                <a:gd name="T7" fmla="*/ 8147 h 147"/>
                <a:gd name="T8" fmla="+- 0 7489 7488"/>
                <a:gd name="T9" fmla="*/ T8 w 90"/>
                <a:gd name="T10" fmla="+- 0 8151 8147"/>
                <a:gd name="T11" fmla="*/ 8151 h 147"/>
                <a:gd name="T12" fmla="+- 0 7488 7488"/>
                <a:gd name="T13" fmla="*/ T12 w 90"/>
                <a:gd name="T14" fmla="+- 0 8151 8147"/>
                <a:gd name="T15" fmla="*/ 8151 h 147"/>
                <a:gd name="T16" fmla="+- 0 7499 7488"/>
                <a:gd name="T17" fmla="*/ T16 w 90"/>
                <a:gd name="T18" fmla="+- 0 8182 8147"/>
                <a:gd name="T19" fmla="*/ 8182 h 147"/>
                <a:gd name="T20" fmla="+- 0 7533 7488"/>
                <a:gd name="T21" fmla="*/ T20 w 90"/>
                <a:gd name="T22" fmla="+- 0 8294 8147"/>
                <a:gd name="T23" fmla="*/ 8294 h 147"/>
                <a:gd name="T24" fmla="+- 0 7542 7488"/>
                <a:gd name="T25" fmla="*/ T24 w 90"/>
                <a:gd name="T26" fmla="+- 0 8266 8147"/>
                <a:gd name="T27" fmla="*/ 8266 h 147"/>
                <a:gd name="T28" fmla="+- 0 7567 7488"/>
                <a:gd name="T29" fmla="*/ T28 w 90"/>
                <a:gd name="T30" fmla="+- 0 8182 8147"/>
                <a:gd name="T31" fmla="*/ 8182 h 147"/>
                <a:gd name="T32" fmla="+- 0 7578 7488"/>
                <a:gd name="T33" fmla="*/ T32 w 90"/>
                <a:gd name="T34" fmla="+- 0 8151 8147"/>
                <a:gd name="T35" fmla="*/ 8151 h 147"/>
                <a:gd name="T36" fmla="+- 0 7577 7488"/>
                <a:gd name="T37" fmla="*/ T36 w 90"/>
                <a:gd name="T38" fmla="+- 0 8151 8147"/>
                <a:gd name="T39" fmla="*/ 8151 h 147"/>
                <a:gd name="T40" fmla="+- 0 7578 7488"/>
                <a:gd name="T41" fmla="*/ T40 w 90"/>
                <a:gd name="T42" fmla="+- 0 8147 8147"/>
                <a:gd name="T43" fmla="*/ 814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90" h="147">
                  <a:moveTo>
                    <a:pt x="90" y="0"/>
                  </a:moveTo>
                  <a:lnTo>
                    <a:pt x="0" y="0"/>
                  </a:lnTo>
                  <a:lnTo>
                    <a:pt x="1" y="4"/>
                  </a:lnTo>
                  <a:lnTo>
                    <a:pt x="0" y="4"/>
                  </a:lnTo>
                  <a:lnTo>
                    <a:pt x="11" y="35"/>
                  </a:lnTo>
                  <a:lnTo>
                    <a:pt x="45" y="147"/>
                  </a:lnTo>
                  <a:lnTo>
                    <a:pt x="54" y="119"/>
                  </a:lnTo>
                  <a:lnTo>
                    <a:pt x="79" y="35"/>
                  </a:lnTo>
                  <a:lnTo>
                    <a:pt x="90" y="4"/>
                  </a:lnTo>
                  <a:lnTo>
                    <a:pt x="89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2" name="AutoShape 141">
              <a:extLst>
                <a:ext uri="{FF2B5EF4-FFF2-40B4-BE49-F238E27FC236}">
                  <a16:creationId xmlns:a16="http://schemas.microsoft.com/office/drawing/2014/main" id="{FE4DFFA7-B010-7B48-488B-10BA5F5AF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8" y="8146"/>
              <a:ext cx="90" cy="147"/>
            </a:xfrm>
            <a:custGeom>
              <a:avLst/>
              <a:gdLst>
                <a:gd name="T0" fmla="+- 0 7533 7488"/>
                <a:gd name="T1" fmla="*/ T0 w 90"/>
                <a:gd name="T2" fmla="+- 0 8293 8147"/>
                <a:gd name="T3" fmla="*/ 8293 h 147"/>
                <a:gd name="T4" fmla="+- 0 7488 7488"/>
                <a:gd name="T5" fmla="*/ T4 w 90"/>
                <a:gd name="T6" fmla="+- 0 8147 8147"/>
                <a:gd name="T7" fmla="*/ 8147 h 147"/>
                <a:gd name="T8" fmla="+- 0 7578 7488"/>
                <a:gd name="T9" fmla="*/ T8 w 90"/>
                <a:gd name="T10" fmla="+- 0 8147 8147"/>
                <a:gd name="T11" fmla="*/ 8147 h 147"/>
                <a:gd name="T12" fmla="+- 0 7533 7488"/>
                <a:gd name="T13" fmla="*/ T12 w 90"/>
                <a:gd name="T14" fmla="+- 0 8293 8147"/>
                <a:gd name="T15" fmla="*/ 8293 h 147"/>
                <a:gd name="T16" fmla="+- 0 7497 7488"/>
                <a:gd name="T17" fmla="*/ T16 w 90"/>
                <a:gd name="T18" fmla="+- 0 8156 8147"/>
                <a:gd name="T19" fmla="*/ 8156 h 147"/>
                <a:gd name="T20" fmla="+- 0 7533 7488"/>
                <a:gd name="T21" fmla="*/ T20 w 90"/>
                <a:gd name="T22" fmla="+- 0 8266 8147"/>
                <a:gd name="T23" fmla="*/ 8266 h 147"/>
                <a:gd name="T24" fmla="+- 0 7569 7488"/>
                <a:gd name="T25" fmla="*/ T24 w 90"/>
                <a:gd name="T26" fmla="+- 0 8156 8147"/>
                <a:gd name="T27" fmla="*/ 8156 h 147"/>
                <a:gd name="T28" fmla="+- 0 7497 7488"/>
                <a:gd name="T29" fmla="*/ T28 w 90"/>
                <a:gd name="T30" fmla="+- 0 8156 8147"/>
                <a:gd name="T31" fmla="*/ 815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0" h="147">
                  <a:moveTo>
                    <a:pt x="45" y="146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45" y="146"/>
                  </a:lnTo>
                  <a:close/>
                  <a:moveTo>
                    <a:pt x="9" y="9"/>
                  </a:moveTo>
                  <a:lnTo>
                    <a:pt x="45" y="119"/>
                  </a:lnTo>
                  <a:lnTo>
                    <a:pt x="81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3" name="Freeform 142">
              <a:extLst>
                <a:ext uri="{FF2B5EF4-FFF2-40B4-BE49-F238E27FC236}">
                  <a16:creationId xmlns:a16="http://schemas.microsoft.com/office/drawing/2014/main" id="{40EDC4B8-0E3F-E06C-A5EC-8855C44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" y="6318"/>
              <a:ext cx="3222" cy="2728"/>
            </a:xfrm>
            <a:custGeom>
              <a:avLst/>
              <a:gdLst>
                <a:gd name="T0" fmla="+- 0 14040 10818"/>
                <a:gd name="T1" fmla="*/ T0 w 3222"/>
                <a:gd name="T2" fmla="+- 0 9047 6319"/>
                <a:gd name="T3" fmla="*/ 9047 h 2728"/>
                <a:gd name="T4" fmla="+- 0 14031 10818"/>
                <a:gd name="T5" fmla="*/ T4 w 3222"/>
                <a:gd name="T6" fmla="+- 0 9047 6319"/>
                <a:gd name="T7" fmla="*/ 9047 h 2728"/>
                <a:gd name="T8" fmla="+- 0 14031 10818"/>
                <a:gd name="T9" fmla="*/ T8 w 3222"/>
                <a:gd name="T10" fmla="+- 0 7793 6319"/>
                <a:gd name="T11" fmla="*/ 7793 h 2728"/>
                <a:gd name="T12" fmla="+- 0 14022 10818"/>
                <a:gd name="T13" fmla="*/ T12 w 3222"/>
                <a:gd name="T14" fmla="+- 0 7786 6319"/>
                <a:gd name="T15" fmla="*/ 7786 h 2728"/>
                <a:gd name="T16" fmla="+- 0 14022 10818"/>
                <a:gd name="T17" fmla="*/ T16 w 3222"/>
                <a:gd name="T18" fmla="+- 0 7779 6319"/>
                <a:gd name="T19" fmla="*/ 7779 h 2728"/>
                <a:gd name="T20" fmla="+- 0 14013 10818"/>
                <a:gd name="T21" fmla="*/ T20 w 3222"/>
                <a:gd name="T22" fmla="+- 0 7773 6319"/>
                <a:gd name="T23" fmla="*/ 7773 h 2728"/>
                <a:gd name="T24" fmla="+- 0 14013 10818"/>
                <a:gd name="T25" fmla="*/ T24 w 3222"/>
                <a:gd name="T26" fmla="+- 0 7768 6319"/>
                <a:gd name="T27" fmla="*/ 7768 h 2728"/>
                <a:gd name="T28" fmla="+- 0 14004 10818"/>
                <a:gd name="T29" fmla="*/ T28 w 3222"/>
                <a:gd name="T30" fmla="+- 0 7763 6319"/>
                <a:gd name="T31" fmla="*/ 7763 h 2728"/>
                <a:gd name="T32" fmla="+- 0 13995 10818"/>
                <a:gd name="T33" fmla="*/ T32 w 3222"/>
                <a:gd name="T34" fmla="+- 0 7761 6319"/>
                <a:gd name="T35" fmla="*/ 7761 h 2728"/>
                <a:gd name="T36" fmla="+- 0 13986 10818"/>
                <a:gd name="T37" fmla="*/ T36 w 3222"/>
                <a:gd name="T38" fmla="+- 0 7759 6319"/>
                <a:gd name="T39" fmla="*/ 7759 h 2728"/>
                <a:gd name="T40" fmla="+- 0 13977 10818"/>
                <a:gd name="T41" fmla="*/ T40 w 3222"/>
                <a:gd name="T42" fmla="+- 0 7758 6319"/>
                <a:gd name="T43" fmla="*/ 7758 h 2728"/>
                <a:gd name="T44" fmla="+- 0 10872 10818"/>
                <a:gd name="T45" fmla="*/ T44 w 3222"/>
                <a:gd name="T46" fmla="+- 0 7758 6319"/>
                <a:gd name="T47" fmla="*/ 7758 h 2728"/>
                <a:gd name="T48" fmla="+- 0 10863 10818"/>
                <a:gd name="T49" fmla="*/ T48 w 3222"/>
                <a:gd name="T50" fmla="+- 0 7755 6319"/>
                <a:gd name="T51" fmla="*/ 7755 h 2728"/>
                <a:gd name="T52" fmla="+- 0 10854 10818"/>
                <a:gd name="T53" fmla="*/ T52 w 3222"/>
                <a:gd name="T54" fmla="+- 0 7752 6319"/>
                <a:gd name="T55" fmla="*/ 7752 h 2728"/>
                <a:gd name="T56" fmla="+- 0 10845 10818"/>
                <a:gd name="T57" fmla="*/ T56 w 3222"/>
                <a:gd name="T58" fmla="+- 0 7747 6319"/>
                <a:gd name="T59" fmla="*/ 7747 h 2728"/>
                <a:gd name="T60" fmla="+- 0 10836 10818"/>
                <a:gd name="T61" fmla="*/ T60 w 3222"/>
                <a:gd name="T62" fmla="+- 0 7741 6319"/>
                <a:gd name="T63" fmla="*/ 7741 h 2728"/>
                <a:gd name="T64" fmla="+- 0 10836 10818"/>
                <a:gd name="T65" fmla="*/ T64 w 3222"/>
                <a:gd name="T66" fmla="+- 0 7735 6319"/>
                <a:gd name="T67" fmla="*/ 7735 h 2728"/>
                <a:gd name="T68" fmla="+- 0 10827 10818"/>
                <a:gd name="T69" fmla="*/ T68 w 3222"/>
                <a:gd name="T70" fmla="+- 0 7726 6319"/>
                <a:gd name="T71" fmla="*/ 7726 h 2728"/>
                <a:gd name="T72" fmla="+- 0 10827 10818"/>
                <a:gd name="T73" fmla="*/ T72 w 3222"/>
                <a:gd name="T74" fmla="+- 0 7718 6319"/>
                <a:gd name="T75" fmla="*/ 7718 h 2728"/>
                <a:gd name="T76" fmla="+- 0 10818 10818"/>
                <a:gd name="T77" fmla="*/ T76 w 3222"/>
                <a:gd name="T78" fmla="+- 0 7709 6319"/>
                <a:gd name="T79" fmla="*/ 7709 h 2728"/>
                <a:gd name="T80" fmla="+- 0 10818 10818"/>
                <a:gd name="T81" fmla="*/ T80 w 3222"/>
                <a:gd name="T82" fmla="+- 0 6319 6319"/>
                <a:gd name="T83" fmla="*/ 6319 h 2728"/>
                <a:gd name="T84" fmla="+- 0 10827 10818"/>
                <a:gd name="T85" fmla="*/ T84 w 3222"/>
                <a:gd name="T86" fmla="+- 0 6319 6319"/>
                <a:gd name="T87" fmla="*/ 6319 h 2728"/>
                <a:gd name="T88" fmla="+- 0 10827 10818"/>
                <a:gd name="T89" fmla="*/ T88 w 3222"/>
                <a:gd name="T90" fmla="+- 0 7699 6319"/>
                <a:gd name="T91" fmla="*/ 7699 h 2728"/>
                <a:gd name="T92" fmla="+- 0 10827 10818"/>
                <a:gd name="T93" fmla="*/ T92 w 3222"/>
                <a:gd name="T94" fmla="+- 0 7716 6319"/>
                <a:gd name="T95" fmla="*/ 7716 h 2728"/>
                <a:gd name="T96" fmla="+- 0 10836 10818"/>
                <a:gd name="T97" fmla="*/ T96 w 3222"/>
                <a:gd name="T98" fmla="+- 0 7723 6319"/>
                <a:gd name="T99" fmla="*/ 7723 h 2728"/>
                <a:gd name="T100" fmla="+- 0 10836 10818"/>
                <a:gd name="T101" fmla="*/ T100 w 3222"/>
                <a:gd name="T102" fmla="+- 0 7729 6319"/>
                <a:gd name="T103" fmla="*/ 7729 h 2728"/>
                <a:gd name="T104" fmla="+- 0 10845 10818"/>
                <a:gd name="T105" fmla="*/ T104 w 3222"/>
                <a:gd name="T106" fmla="+- 0 7735 6319"/>
                <a:gd name="T107" fmla="*/ 7735 h 2728"/>
                <a:gd name="T108" fmla="+- 0 10854 10818"/>
                <a:gd name="T109" fmla="*/ T108 w 3222"/>
                <a:gd name="T110" fmla="+- 0 7740 6319"/>
                <a:gd name="T111" fmla="*/ 7740 h 2728"/>
                <a:gd name="T112" fmla="+- 0 10854 10818"/>
                <a:gd name="T113" fmla="*/ T112 w 3222"/>
                <a:gd name="T114" fmla="+- 0 7744 6319"/>
                <a:gd name="T115" fmla="*/ 7744 h 2728"/>
                <a:gd name="T116" fmla="+- 0 10863 10818"/>
                <a:gd name="T117" fmla="*/ T116 w 3222"/>
                <a:gd name="T118" fmla="+- 0 7747 6319"/>
                <a:gd name="T119" fmla="*/ 7747 h 2728"/>
                <a:gd name="T120" fmla="+- 0 10872 10818"/>
                <a:gd name="T121" fmla="*/ T120 w 3222"/>
                <a:gd name="T122" fmla="+- 0 7749 6319"/>
                <a:gd name="T123" fmla="*/ 7749 h 2728"/>
                <a:gd name="T124" fmla="+- 0 10881 10818"/>
                <a:gd name="T125" fmla="*/ T124 w 3222"/>
                <a:gd name="T126" fmla="+- 0 7750 6319"/>
                <a:gd name="T127" fmla="*/ 7750 h 2728"/>
                <a:gd name="T128" fmla="+- 0 13977 10818"/>
                <a:gd name="T129" fmla="*/ T128 w 3222"/>
                <a:gd name="T130" fmla="+- 0 7750 6319"/>
                <a:gd name="T131" fmla="*/ 7750 h 2728"/>
                <a:gd name="T132" fmla="+- 0 13986 10818"/>
                <a:gd name="T133" fmla="*/ T132 w 3222"/>
                <a:gd name="T134" fmla="+- 0 7751 6319"/>
                <a:gd name="T135" fmla="*/ 7751 h 2728"/>
                <a:gd name="T136" fmla="+- 0 14031 10818"/>
                <a:gd name="T137" fmla="*/ T136 w 3222"/>
                <a:gd name="T138" fmla="+- 0 7774 6319"/>
                <a:gd name="T139" fmla="*/ 7774 h 2728"/>
                <a:gd name="T140" fmla="+- 0 14031 10818"/>
                <a:gd name="T141" fmla="*/ T140 w 3222"/>
                <a:gd name="T142" fmla="+- 0 7781 6319"/>
                <a:gd name="T143" fmla="*/ 7781 h 2728"/>
                <a:gd name="T144" fmla="+- 0 14040 10818"/>
                <a:gd name="T145" fmla="*/ T144 w 3222"/>
                <a:gd name="T146" fmla="+- 0 7790 6319"/>
                <a:gd name="T147" fmla="*/ 7790 h 2728"/>
                <a:gd name="T148" fmla="+- 0 14040 10818"/>
                <a:gd name="T149" fmla="*/ T148 w 3222"/>
                <a:gd name="T150" fmla="+- 0 9047 6319"/>
                <a:gd name="T151" fmla="*/ 9047 h 27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</a:cxnLst>
              <a:rect l="0" t="0" r="r" b="b"/>
              <a:pathLst>
                <a:path w="3222" h="2728">
                  <a:moveTo>
                    <a:pt x="3222" y="2728"/>
                  </a:moveTo>
                  <a:lnTo>
                    <a:pt x="3213" y="2728"/>
                  </a:lnTo>
                  <a:lnTo>
                    <a:pt x="3213" y="1474"/>
                  </a:lnTo>
                  <a:lnTo>
                    <a:pt x="3204" y="1467"/>
                  </a:lnTo>
                  <a:lnTo>
                    <a:pt x="3204" y="1460"/>
                  </a:lnTo>
                  <a:lnTo>
                    <a:pt x="3195" y="1454"/>
                  </a:lnTo>
                  <a:lnTo>
                    <a:pt x="3195" y="1449"/>
                  </a:lnTo>
                  <a:lnTo>
                    <a:pt x="3186" y="1444"/>
                  </a:lnTo>
                  <a:lnTo>
                    <a:pt x="3177" y="1442"/>
                  </a:lnTo>
                  <a:lnTo>
                    <a:pt x="3168" y="1440"/>
                  </a:lnTo>
                  <a:lnTo>
                    <a:pt x="3159" y="1439"/>
                  </a:lnTo>
                  <a:lnTo>
                    <a:pt x="54" y="1439"/>
                  </a:lnTo>
                  <a:lnTo>
                    <a:pt x="45" y="1436"/>
                  </a:lnTo>
                  <a:lnTo>
                    <a:pt x="36" y="1433"/>
                  </a:lnTo>
                  <a:lnTo>
                    <a:pt x="27" y="1428"/>
                  </a:lnTo>
                  <a:lnTo>
                    <a:pt x="18" y="1422"/>
                  </a:lnTo>
                  <a:lnTo>
                    <a:pt x="18" y="1416"/>
                  </a:lnTo>
                  <a:lnTo>
                    <a:pt x="9" y="1407"/>
                  </a:lnTo>
                  <a:lnTo>
                    <a:pt x="9" y="1399"/>
                  </a:lnTo>
                  <a:lnTo>
                    <a:pt x="0" y="1390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380"/>
                  </a:lnTo>
                  <a:lnTo>
                    <a:pt x="9" y="1397"/>
                  </a:lnTo>
                  <a:lnTo>
                    <a:pt x="18" y="1404"/>
                  </a:lnTo>
                  <a:lnTo>
                    <a:pt x="18" y="1410"/>
                  </a:lnTo>
                  <a:lnTo>
                    <a:pt x="27" y="1416"/>
                  </a:lnTo>
                  <a:lnTo>
                    <a:pt x="36" y="1421"/>
                  </a:lnTo>
                  <a:lnTo>
                    <a:pt x="36" y="1425"/>
                  </a:lnTo>
                  <a:lnTo>
                    <a:pt x="45" y="1428"/>
                  </a:lnTo>
                  <a:lnTo>
                    <a:pt x="54" y="1430"/>
                  </a:lnTo>
                  <a:lnTo>
                    <a:pt x="63" y="1431"/>
                  </a:lnTo>
                  <a:lnTo>
                    <a:pt x="3159" y="1431"/>
                  </a:lnTo>
                  <a:lnTo>
                    <a:pt x="3168" y="1432"/>
                  </a:lnTo>
                  <a:lnTo>
                    <a:pt x="3213" y="1455"/>
                  </a:lnTo>
                  <a:lnTo>
                    <a:pt x="3213" y="1462"/>
                  </a:lnTo>
                  <a:lnTo>
                    <a:pt x="3222" y="1471"/>
                  </a:lnTo>
                  <a:lnTo>
                    <a:pt x="3222" y="2728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4" name="Freeform 143">
              <a:extLst>
                <a:ext uri="{FF2B5EF4-FFF2-40B4-BE49-F238E27FC236}">
                  <a16:creationId xmlns:a16="http://schemas.microsoft.com/office/drawing/2014/main" id="{FC60F7E6-DD47-BC18-C3E1-3A096B62A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" y="6318"/>
              <a:ext cx="3222" cy="2728"/>
            </a:xfrm>
            <a:custGeom>
              <a:avLst/>
              <a:gdLst>
                <a:gd name="T0" fmla="+- 0 10827 10818"/>
                <a:gd name="T1" fmla="*/ T0 w 3222"/>
                <a:gd name="T2" fmla="+- 0 7699 6319"/>
                <a:gd name="T3" fmla="*/ 7699 h 2728"/>
                <a:gd name="T4" fmla="+- 0 10827 10818"/>
                <a:gd name="T5" fmla="*/ T4 w 3222"/>
                <a:gd name="T6" fmla="+- 0 7708 6319"/>
                <a:gd name="T7" fmla="*/ 7708 h 2728"/>
                <a:gd name="T8" fmla="+- 0 10827 10818"/>
                <a:gd name="T9" fmla="*/ T8 w 3222"/>
                <a:gd name="T10" fmla="+- 0 7716 6319"/>
                <a:gd name="T11" fmla="*/ 7716 h 2728"/>
                <a:gd name="T12" fmla="+- 0 10836 10818"/>
                <a:gd name="T13" fmla="*/ T12 w 3222"/>
                <a:gd name="T14" fmla="+- 0 7723 6319"/>
                <a:gd name="T15" fmla="*/ 7723 h 2728"/>
                <a:gd name="T16" fmla="+- 0 10836 10818"/>
                <a:gd name="T17" fmla="*/ T16 w 3222"/>
                <a:gd name="T18" fmla="+- 0 7729 6319"/>
                <a:gd name="T19" fmla="*/ 7729 h 2728"/>
                <a:gd name="T20" fmla="+- 0 10845 10818"/>
                <a:gd name="T21" fmla="*/ T20 w 3222"/>
                <a:gd name="T22" fmla="+- 0 7735 6319"/>
                <a:gd name="T23" fmla="*/ 7735 h 2728"/>
                <a:gd name="T24" fmla="+- 0 10854 10818"/>
                <a:gd name="T25" fmla="*/ T24 w 3222"/>
                <a:gd name="T26" fmla="+- 0 7740 6319"/>
                <a:gd name="T27" fmla="*/ 7740 h 2728"/>
                <a:gd name="T28" fmla="+- 0 10854 10818"/>
                <a:gd name="T29" fmla="*/ T28 w 3222"/>
                <a:gd name="T30" fmla="+- 0 7744 6319"/>
                <a:gd name="T31" fmla="*/ 7744 h 2728"/>
                <a:gd name="T32" fmla="+- 0 10863 10818"/>
                <a:gd name="T33" fmla="*/ T32 w 3222"/>
                <a:gd name="T34" fmla="+- 0 7747 6319"/>
                <a:gd name="T35" fmla="*/ 7747 h 2728"/>
                <a:gd name="T36" fmla="+- 0 10872 10818"/>
                <a:gd name="T37" fmla="*/ T36 w 3222"/>
                <a:gd name="T38" fmla="+- 0 7749 6319"/>
                <a:gd name="T39" fmla="*/ 7749 h 2728"/>
                <a:gd name="T40" fmla="+- 0 10881 10818"/>
                <a:gd name="T41" fmla="*/ T40 w 3222"/>
                <a:gd name="T42" fmla="+- 0 7750 6319"/>
                <a:gd name="T43" fmla="*/ 7750 h 2728"/>
                <a:gd name="T44" fmla="+- 0 13977 10818"/>
                <a:gd name="T45" fmla="*/ T44 w 3222"/>
                <a:gd name="T46" fmla="+- 0 7750 6319"/>
                <a:gd name="T47" fmla="*/ 7750 h 2728"/>
                <a:gd name="T48" fmla="+- 0 13986 10818"/>
                <a:gd name="T49" fmla="*/ T48 w 3222"/>
                <a:gd name="T50" fmla="+- 0 7751 6319"/>
                <a:gd name="T51" fmla="*/ 7751 h 2728"/>
                <a:gd name="T52" fmla="+- 0 14031 10818"/>
                <a:gd name="T53" fmla="*/ T52 w 3222"/>
                <a:gd name="T54" fmla="+- 0 7774 6319"/>
                <a:gd name="T55" fmla="*/ 7774 h 2728"/>
                <a:gd name="T56" fmla="+- 0 14031 10818"/>
                <a:gd name="T57" fmla="*/ T56 w 3222"/>
                <a:gd name="T58" fmla="+- 0 7781 6319"/>
                <a:gd name="T59" fmla="*/ 7781 h 2728"/>
                <a:gd name="T60" fmla="+- 0 14040 10818"/>
                <a:gd name="T61" fmla="*/ T60 w 3222"/>
                <a:gd name="T62" fmla="+- 0 7790 6319"/>
                <a:gd name="T63" fmla="*/ 7790 h 2728"/>
                <a:gd name="T64" fmla="+- 0 14040 10818"/>
                <a:gd name="T65" fmla="*/ T64 w 3222"/>
                <a:gd name="T66" fmla="+- 0 7798 6319"/>
                <a:gd name="T67" fmla="*/ 7798 h 2728"/>
                <a:gd name="T68" fmla="+- 0 14040 10818"/>
                <a:gd name="T69" fmla="*/ T68 w 3222"/>
                <a:gd name="T70" fmla="+- 0 7807 6319"/>
                <a:gd name="T71" fmla="*/ 7807 h 2728"/>
                <a:gd name="T72" fmla="+- 0 14040 10818"/>
                <a:gd name="T73" fmla="*/ T72 w 3222"/>
                <a:gd name="T74" fmla="+- 0 9047 6319"/>
                <a:gd name="T75" fmla="*/ 9047 h 2728"/>
                <a:gd name="T76" fmla="+- 0 14031 10818"/>
                <a:gd name="T77" fmla="*/ T76 w 3222"/>
                <a:gd name="T78" fmla="+- 0 9047 6319"/>
                <a:gd name="T79" fmla="*/ 9047 h 2728"/>
                <a:gd name="T80" fmla="+- 0 14031 10818"/>
                <a:gd name="T81" fmla="*/ T80 w 3222"/>
                <a:gd name="T82" fmla="+- 0 7808 6319"/>
                <a:gd name="T83" fmla="*/ 7808 h 2728"/>
                <a:gd name="T84" fmla="+- 0 14031 10818"/>
                <a:gd name="T85" fmla="*/ T84 w 3222"/>
                <a:gd name="T86" fmla="+- 0 7800 6319"/>
                <a:gd name="T87" fmla="*/ 7800 h 2728"/>
                <a:gd name="T88" fmla="+- 0 14031 10818"/>
                <a:gd name="T89" fmla="*/ T88 w 3222"/>
                <a:gd name="T90" fmla="+- 0 7793 6319"/>
                <a:gd name="T91" fmla="*/ 7793 h 2728"/>
                <a:gd name="T92" fmla="+- 0 14022 10818"/>
                <a:gd name="T93" fmla="*/ T92 w 3222"/>
                <a:gd name="T94" fmla="+- 0 7786 6319"/>
                <a:gd name="T95" fmla="*/ 7786 h 2728"/>
                <a:gd name="T96" fmla="+- 0 14022 10818"/>
                <a:gd name="T97" fmla="*/ T96 w 3222"/>
                <a:gd name="T98" fmla="+- 0 7779 6319"/>
                <a:gd name="T99" fmla="*/ 7779 h 2728"/>
                <a:gd name="T100" fmla="+- 0 14013 10818"/>
                <a:gd name="T101" fmla="*/ T100 w 3222"/>
                <a:gd name="T102" fmla="+- 0 7773 6319"/>
                <a:gd name="T103" fmla="*/ 7773 h 2728"/>
                <a:gd name="T104" fmla="+- 0 14013 10818"/>
                <a:gd name="T105" fmla="*/ T104 w 3222"/>
                <a:gd name="T106" fmla="+- 0 7768 6319"/>
                <a:gd name="T107" fmla="*/ 7768 h 2728"/>
                <a:gd name="T108" fmla="+- 0 14004 10818"/>
                <a:gd name="T109" fmla="*/ T108 w 3222"/>
                <a:gd name="T110" fmla="+- 0 7763 6319"/>
                <a:gd name="T111" fmla="*/ 7763 h 2728"/>
                <a:gd name="T112" fmla="+- 0 13995 10818"/>
                <a:gd name="T113" fmla="*/ T112 w 3222"/>
                <a:gd name="T114" fmla="+- 0 7761 6319"/>
                <a:gd name="T115" fmla="*/ 7761 h 2728"/>
                <a:gd name="T116" fmla="+- 0 13986 10818"/>
                <a:gd name="T117" fmla="*/ T116 w 3222"/>
                <a:gd name="T118" fmla="+- 0 7759 6319"/>
                <a:gd name="T119" fmla="*/ 7759 h 2728"/>
                <a:gd name="T120" fmla="+- 0 13977 10818"/>
                <a:gd name="T121" fmla="*/ T120 w 3222"/>
                <a:gd name="T122" fmla="+- 0 7758 6319"/>
                <a:gd name="T123" fmla="*/ 7758 h 2728"/>
                <a:gd name="T124" fmla="+- 0 10881 10818"/>
                <a:gd name="T125" fmla="*/ T124 w 3222"/>
                <a:gd name="T126" fmla="+- 0 7758 6319"/>
                <a:gd name="T127" fmla="*/ 7758 h 2728"/>
                <a:gd name="T128" fmla="+- 0 10872 10818"/>
                <a:gd name="T129" fmla="*/ T128 w 3222"/>
                <a:gd name="T130" fmla="+- 0 7758 6319"/>
                <a:gd name="T131" fmla="*/ 7758 h 2728"/>
                <a:gd name="T132" fmla="+- 0 10863 10818"/>
                <a:gd name="T133" fmla="*/ T132 w 3222"/>
                <a:gd name="T134" fmla="+- 0 7755 6319"/>
                <a:gd name="T135" fmla="*/ 7755 h 2728"/>
                <a:gd name="T136" fmla="+- 0 10854 10818"/>
                <a:gd name="T137" fmla="*/ T136 w 3222"/>
                <a:gd name="T138" fmla="+- 0 7752 6319"/>
                <a:gd name="T139" fmla="*/ 7752 h 2728"/>
                <a:gd name="T140" fmla="+- 0 10845 10818"/>
                <a:gd name="T141" fmla="*/ T140 w 3222"/>
                <a:gd name="T142" fmla="+- 0 7747 6319"/>
                <a:gd name="T143" fmla="*/ 7747 h 2728"/>
                <a:gd name="T144" fmla="+- 0 10836 10818"/>
                <a:gd name="T145" fmla="*/ T144 w 3222"/>
                <a:gd name="T146" fmla="+- 0 7741 6319"/>
                <a:gd name="T147" fmla="*/ 7741 h 2728"/>
                <a:gd name="T148" fmla="+- 0 10836 10818"/>
                <a:gd name="T149" fmla="*/ T148 w 3222"/>
                <a:gd name="T150" fmla="+- 0 7735 6319"/>
                <a:gd name="T151" fmla="*/ 7735 h 2728"/>
                <a:gd name="T152" fmla="+- 0 10827 10818"/>
                <a:gd name="T153" fmla="*/ T152 w 3222"/>
                <a:gd name="T154" fmla="+- 0 7726 6319"/>
                <a:gd name="T155" fmla="*/ 7726 h 2728"/>
                <a:gd name="T156" fmla="+- 0 10827 10818"/>
                <a:gd name="T157" fmla="*/ T156 w 3222"/>
                <a:gd name="T158" fmla="+- 0 7718 6319"/>
                <a:gd name="T159" fmla="*/ 7718 h 2728"/>
                <a:gd name="T160" fmla="+- 0 10818 10818"/>
                <a:gd name="T161" fmla="*/ T160 w 3222"/>
                <a:gd name="T162" fmla="+- 0 7709 6319"/>
                <a:gd name="T163" fmla="*/ 7709 h 2728"/>
                <a:gd name="T164" fmla="+- 0 10818 10818"/>
                <a:gd name="T165" fmla="*/ T164 w 3222"/>
                <a:gd name="T166" fmla="+- 0 7700 6319"/>
                <a:gd name="T167" fmla="*/ 7700 h 2728"/>
                <a:gd name="T168" fmla="+- 0 10818 10818"/>
                <a:gd name="T169" fmla="*/ T168 w 3222"/>
                <a:gd name="T170" fmla="+- 0 6319 6319"/>
                <a:gd name="T171" fmla="*/ 6319 h 2728"/>
                <a:gd name="T172" fmla="+- 0 10827 10818"/>
                <a:gd name="T173" fmla="*/ T172 w 3222"/>
                <a:gd name="T174" fmla="+- 0 6319 6319"/>
                <a:gd name="T175" fmla="*/ 6319 h 2728"/>
                <a:gd name="T176" fmla="+- 0 10827 10818"/>
                <a:gd name="T177" fmla="*/ T176 w 3222"/>
                <a:gd name="T178" fmla="+- 0 7699 6319"/>
                <a:gd name="T179" fmla="*/ 7699 h 27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3222" h="2728">
                  <a:moveTo>
                    <a:pt x="9" y="1380"/>
                  </a:moveTo>
                  <a:lnTo>
                    <a:pt x="9" y="1389"/>
                  </a:lnTo>
                  <a:lnTo>
                    <a:pt x="9" y="1397"/>
                  </a:lnTo>
                  <a:lnTo>
                    <a:pt x="18" y="1404"/>
                  </a:lnTo>
                  <a:lnTo>
                    <a:pt x="18" y="1410"/>
                  </a:lnTo>
                  <a:lnTo>
                    <a:pt x="27" y="1416"/>
                  </a:lnTo>
                  <a:lnTo>
                    <a:pt x="36" y="1421"/>
                  </a:lnTo>
                  <a:lnTo>
                    <a:pt x="36" y="1425"/>
                  </a:lnTo>
                  <a:lnTo>
                    <a:pt x="45" y="1428"/>
                  </a:lnTo>
                  <a:lnTo>
                    <a:pt x="54" y="1430"/>
                  </a:lnTo>
                  <a:lnTo>
                    <a:pt x="63" y="1431"/>
                  </a:lnTo>
                  <a:lnTo>
                    <a:pt x="3159" y="1431"/>
                  </a:lnTo>
                  <a:lnTo>
                    <a:pt x="3168" y="1432"/>
                  </a:lnTo>
                  <a:lnTo>
                    <a:pt x="3213" y="1455"/>
                  </a:lnTo>
                  <a:lnTo>
                    <a:pt x="3213" y="1462"/>
                  </a:lnTo>
                  <a:lnTo>
                    <a:pt x="3222" y="1471"/>
                  </a:lnTo>
                  <a:lnTo>
                    <a:pt x="3222" y="1479"/>
                  </a:lnTo>
                  <a:lnTo>
                    <a:pt x="3222" y="1488"/>
                  </a:lnTo>
                  <a:lnTo>
                    <a:pt x="3222" y="2728"/>
                  </a:lnTo>
                  <a:lnTo>
                    <a:pt x="3213" y="2728"/>
                  </a:lnTo>
                  <a:lnTo>
                    <a:pt x="3213" y="1489"/>
                  </a:lnTo>
                  <a:lnTo>
                    <a:pt x="3213" y="1481"/>
                  </a:lnTo>
                  <a:lnTo>
                    <a:pt x="3213" y="1474"/>
                  </a:lnTo>
                  <a:lnTo>
                    <a:pt x="3204" y="1467"/>
                  </a:lnTo>
                  <a:lnTo>
                    <a:pt x="3204" y="1460"/>
                  </a:lnTo>
                  <a:lnTo>
                    <a:pt x="3195" y="1454"/>
                  </a:lnTo>
                  <a:lnTo>
                    <a:pt x="3195" y="1449"/>
                  </a:lnTo>
                  <a:lnTo>
                    <a:pt x="3186" y="1444"/>
                  </a:lnTo>
                  <a:lnTo>
                    <a:pt x="3177" y="1442"/>
                  </a:lnTo>
                  <a:lnTo>
                    <a:pt x="3168" y="1440"/>
                  </a:lnTo>
                  <a:lnTo>
                    <a:pt x="3159" y="1439"/>
                  </a:lnTo>
                  <a:lnTo>
                    <a:pt x="63" y="1439"/>
                  </a:lnTo>
                  <a:lnTo>
                    <a:pt x="54" y="1439"/>
                  </a:lnTo>
                  <a:lnTo>
                    <a:pt x="45" y="1436"/>
                  </a:lnTo>
                  <a:lnTo>
                    <a:pt x="36" y="1433"/>
                  </a:lnTo>
                  <a:lnTo>
                    <a:pt x="27" y="1428"/>
                  </a:lnTo>
                  <a:lnTo>
                    <a:pt x="18" y="1422"/>
                  </a:lnTo>
                  <a:lnTo>
                    <a:pt x="18" y="1416"/>
                  </a:lnTo>
                  <a:lnTo>
                    <a:pt x="9" y="1407"/>
                  </a:lnTo>
                  <a:lnTo>
                    <a:pt x="9" y="1399"/>
                  </a:lnTo>
                  <a:lnTo>
                    <a:pt x="0" y="1390"/>
                  </a:lnTo>
                  <a:lnTo>
                    <a:pt x="0" y="1381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380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7" name="Rectangle 144">
              <a:extLst>
                <a:ext uri="{FF2B5EF4-FFF2-40B4-BE49-F238E27FC236}">
                  <a16:creationId xmlns:a16="http://schemas.microsoft.com/office/drawing/2014/main" id="{FCE0A693-B1A2-461C-FAFC-1463EB64F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8" y="6314"/>
              <a:ext cx="9" cy="5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8" name="Rectangle 145">
              <a:extLst>
                <a:ext uri="{FF2B5EF4-FFF2-40B4-BE49-F238E27FC236}">
                  <a16:creationId xmlns:a16="http://schemas.microsoft.com/office/drawing/2014/main" id="{FB6909E7-7C01-2DBB-FA42-6053092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8" y="6314"/>
              <a:ext cx="9" cy="5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4" name="Freeform 146">
              <a:extLst>
                <a:ext uri="{FF2B5EF4-FFF2-40B4-BE49-F238E27FC236}">
                  <a16:creationId xmlns:a16="http://schemas.microsoft.com/office/drawing/2014/main" id="{E5BCC5E9-5AC7-8F72-56D2-4C82DDA1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6" y="9046"/>
              <a:ext cx="99" cy="147"/>
            </a:xfrm>
            <a:custGeom>
              <a:avLst/>
              <a:gdLst>
                <a:gd name="T0" fmla="+- 0 14085 13986"/>
                <a:gd name="T1" fmla="*/ T0 w 99"/>
                <a:gd name="T2" fmla="+- 0 9047 9047"/>
                <a:gd name="T3" fmla="*/ 9047 h 147"/>
                <a:gd name="T4" fmla="+- 0 14004 13986"/>
                <a:gd name="T5" fmla="*/ T4 w 99"/>
                <a:gd name="T6" fmla="+- 0 9047 9047"/>
                <a:gd name="T7" fmla="*/ 9047 h 147"/>
                <a:gd name="T8" fmla="+- 0 14004 13986"/>
                <a:gd name="T9" fmla="*/ T8 w 99"/>
                <a:gd name="T10" fmla="+- 0 9083 9047"/>
                <a:gd name="T11" fmla="*/ 9083 h 147"/>
                <a:gd name="T12" fmla="+- 0 13995 13986"/>
                <a:gd name="T13" fmla="*/ T12 w 99"/>
                <a:gd name="T14" fmla="+- 0 9056 9047"/>
                <a:gd name="T15" fmla="*/ 9056 h 147"/>
                <a:gd name="T16" fmla="+- 0 13996 13986"/>
                <a:gd name="T17" fmla="*/ T16 w 99"/>
                <a:gd name="T18" fmla="+- 0 9056 9047"/>
                <a:gd name="T19" fmla="*/ 9056 h 147"/>
                <a:gd name="T20" fmla="+- 0 14004 13986"/>
                <a:gd name="T21" fmla="*/ T20 w 99"/>
                <a:gd name="T22" fmla="+- 0 9083 9047"/>
                <a:gd name="T23" fmla="*/ 9083 h 147"/>
                <a:gd name="T24" fmla="+- 0 14004 13986"/>
                <a:gd name="T25" fmla="*/ T24 w 99"/>
                <a:gd name="T26" fmla="+- 0 9047 9047"/>
                <a:gd name="T27" fmla="*/ 9047 h 147"/>
                <a:gd name="T28" fmla="+- 0 13986 13986"/>
                <a:gd name="T29" fmla="*/ T28 w 99"/>
                <a:gd name="T30" fmla="+- 0 9047 9047"/>
                <a:gd name="T31" fmla="*/ 9047 h 147"/>
                <a:gd name="T32" fmla="+- 0 14031 13986"/>
                <a:gd name="T33" fmla="*/ T32 w 99"/>
                <a:gd name="T34" fmla="+- 0 9194 9047"/>
                <a:gd name="T35" fmla="*/ 9194 h 147"/>
                <a:gd name="T36" fmla="+- 0 14041 13986"/>
                <a:gd name="T37" fmla="*/ T36 w 99"/>
                <a:gd name="T38" fmla="+- 0 9166 9047"/>
                <a:gd name="T39" fmla="*/ 9166 h 147"/>
                <a:gd name="T40" fmla="+- 0 14082 13986"/>
                <a:gd name="T41" fmla="*/ T40 w 99"/>
                <a:gd name="T42" fmla="+- 0 9056 9047"/>
                <a:gd name="T43" fmla="*/ 9056 h 147"/>
                <a:gd name="T44" fmla="+- 0 14085 13986"/>
                <a:gd name="T45" fmla="*/ T44 w 99"/>
                <a:gd name="T46" fmla="+- 0 9047 9047"/>
                <a:gd name="T47" fmla="*/ 904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9" h="147">
                  <a:moveTo>
                    <a:pt x="99" y="0"/>
                  </a:moveTo>
                  <a:lnTo>
                    <a:pt x="18" y="0"/>
                  </a:lnTo>
                  <a:lnTo>
                    <a:pt x="18" y="36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8" y="3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45" y="147"/>
                  </a:lnTo>
                  <a:lnTo>
                    <a:pt x="55" y="119"/>
                  </a:lnTo>
                  <a:lnTo>
                    <a:pt x="96" y="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5" name="AutoShape 147">
              <a:extLst>
                <a:ext uri="{FF2B5EF4-FFF2-40B4-BE49-F238E27FC236}">
                  <a16:creationId xmlns:a16="http://schemas.microsoft.com/office/drawing/2014/main" id="{02E5A2D1-8F52-6279-04CA-57D05491D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6" y="9046"/>
              <a:ext cx="99" cy="147"/>
            </a:xfrm>
            <a:custGeom>
              <a:avLst/>
              <a:gdLst>
                <a:gd name="T0" fmla="+- 0 14031 13986"/>
                <a:gd name="T1" fmla="*/ T0 w 99"/>
                <a:gd name="T2" fmla="+- 0 9193 9047"/>
                <a:gd name="T3" fmla="*/ 9193 h 147"/>
                <a:gd name="T4" fmla="+- 0 13986 13986"/>
                <a:gd name="T5" fmla="*/ T4 w 99"/>
                <a:gd name="T6" fmla="+- 0 9047 9047"/>
                <a:gd name="T7" fmla="*/ 9047 h 147"/>
                <a:gd name="T8" fmla="+- 0 14085 13986"/>
                <a:gd name="T9" fmla="*/ T8 w 99"/>
                <a:gd name="T10" fmla="+- 0 9047 9047"/>
                <a:gd name="T11" fmla="*/ 9047 h 147"/>
                <a:gd name="T12" fmla="+- 0 14031 13986"/>
                <a:gd name="T13" fmla="*/ T12 w 99"/>
                <a:gd name="T14" fmla="+- 0 9193 9047"/>
                <a:gd name="T15" fmla="*/ 9193 h 147"/>
                <a:gd name="T16" fmla="+- 0 13995 13986"/>
                <a:gd name="T17" fmla="*/ T16 w 99"/>
                <a:gd name="T18" fmla="+- 0 9056 9047"/>
                <a:gd name="T19" fmla="*/ 9056 h 147"/>
                <a:gd name="T20" fmla="+- 0 14031 13986"/>
                <a:gd name="T21" fmla="*/ T20 w 99"/>
                <a:gd name="T22" fmla="+- 0 9166 9047"/>
                <a:gd name="T23" fmla="*/ 9166 h 147"/>
                <a:gd name="T24" fmla="+- 0 14067 13986"/>
                <a:gd name="T25" fmla="*/ T24 w 99"/>
                <a:gd name="T26" fmla="+- 0 9056 9047"/>
                <a:gd name="T27" fmla="*/ 9056 h 147"/>
                <a:gd name="T28" fmla="+- 0 13995 13986"/>
                <a:gd name="T29" fmla="*/ T28 w 99"/>
                <a:gd name="T30" fmla="+- 0 9056 9047"/>
                <a:gd name="T31" fmla="*/ 905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9" h="147">
                  <a:moveTo>
                    <a:pt x="45" y="146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45" y="146"/>
                  </a:lnTo>
                  <a:close/>
                  <a:moveTo>
                    <a:pt x="9" y="9"/>
                  </a:moveTo>
                  <a:lnTo>
                    <a:pt x="45" y="119"/>
                  </a:lnTo>
                  <a:lnTo>
                    <a:pt x="81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6" name="Freeform 148">
              <a:extLst>
                <a:ext uri="{FF2B5EF4-FFF2-40B4-BE49-F238E27FC236}">
                  <a16:creationId xmlns:a16="http://schemas.microsoft.com/office/drawing/2014/main" id="{D142392A-FF95-BB8B-4967-23482112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8" y="6282"/>
              <a:ext cx="99" cy="2764"/>
            </a:xfrm>
            <a:custGeom>
              <a:avLst/>
              <a:gdLst>
                <a:gd name="T0" fmla="+- 0 15867 15858"/>
                <a:gd name="T1" fmla="*/ T0 w 99"/>
                <a:gd name="T2" fmla="+- 0 9047 6283"/>
                <a:gd name="T3" fmla="*/ 9047 h 2764"/>
                <a:gd name="T4" fmla="+- 0 15858 15858"/>
                <a:gd name="T5" fmla="*/ T4 w 99"/>
                <a:gd name="T6" fmla="+- 0 9047 6283"/>
                <a:gd name="T7" fmla="*/ 9047 h 2764"/>
                <a:gd name="T8" fmla="+- 0 15858 15858"/>
                <a:gd name="T9" fmla="*/ T8 w 99"/>
                <a:gd name="T10" fmla="+- 0 7764 6283"/>
                <a:gd name="T11" fmla="*/ 7764 h 2764"/>
                <a:gd name="T12" fmla="+- 0 15867 15858"/>
                <a:gd name="T13" fmla="*/ T12 w 99"/>
                <a:gd name="T14" fmla="+- 0 7758 6283"/>
                <a:gd name="T15" fmla="*/ 7758 h 2764"/>
                <a:gd name="T16" fmla="+- 0 15867 15858"/>
                <a:gd name="T17" fmla="*/ T16 w 99"/>
                <a:gd name="T18" fmla="+- 0 7752 6283"/>
                <a:gd name="T19" fmla="*/ 7752 h 2764"/>
                <a:gd name="T20" fmla="+- 0 15876 15858"/>
                <a:gd name="T21" fmla="*/ T20 w 99"/>
                <a:gd name="T22" fmla="+- 0 7745 6283"/>
                <a:gd name="T23" fmla="*/ 7745 h 2764"/>
                <a:gd name="T24" fmla="+- 0 15876 15858"/>
                <a:gd name="T25" fmla="*/ T24 w 99"/>
                <a:gd name="T26" fmla="+- 0 7741 6283"/>
                <a:gd name="T27" fmla="*/ 7741 h 2764"/>
                <a:gd name="T28" fmla="+- 0 15894 15858"/>
                <a:gd name="T29" fmla="*/ T28 w 99"/>
                <a:gd name="T30" fmla="+- 0 7734 6283"/>
                <a:gd name="T31" fmla="*/ 7734 h 2764"/>
                <a:gd name="T32" fmla="+- 0 15903 15858"/>
                <a:gd name="T33" fmla="*/ T32 w 99"/>
                <a:gd name="T34" fmla="+- 0 7733 6283"/>
                <a:gd name="T35" fmla="*/ 7733 h 2764"/>
                <a:gd name="T36" fmla="+- 0 15903 15858"/>
                <a:gd name="T37" fmla="*/ T36 w 99"/>
                <a:gd name="T38" fmla="+- 0 7732 6283"/>
                <a:gd name="T39" fmla="*/ 7732 h 2764"/>
                <a:gd name="T40" fmla="+- 0 15921 15858"/>
                <a:gd name="T41" fmla="*/ T40 w 99"/>
                <a:gd name="T42" fmla="+- 0 7730 6283"/>
                <a:gd name="T43" fmla="*/ 7730 h 2764"/>
                <a:gd name="T44" fmla="+- 0 15921 15858"/>
                <a:gd name="T45" fmla="*/ T44 w 99"/>
                <a:gd name="T46" fmla="+- 0 7727 6283"/>
                <a:gd name="T47" fmla="*/ 7727 h 2764"/>
                <a:gd name="T48" fmla="+- 0 15930 15858"/>
                <a:gd name="T49" fmla="*/ T48 w 99"/>
                <a:gd name="T50" fmla="+- 0 7725 6283"/>
                <a:gd name="T51" fmla="*/ 7725 h 2764"/>
                <a:gd name="T52" fmla="+- 0 15939 15858"/>
                <a:gd name="T53" fmla="*/ T52 w 99"/>
                <a:gd name="T54" fmla="+- 0 7720 6283"/>
                <a:gd name="T55" fmla="*/ 7720 h 2764"/>
                <a:gd name="T56" fmla="+- 0 15939 15858"/>
                <a:gd name="T57" fmla="*/ T56 w 99"/>
                <a:gd name="T58" fmla="+- 0 7710 6283"/>
                <a:gd name="T59" fmla="*/ 7710 h 2764"/>
                <a:gd name="T60" fmla="+- 0 15948 15858"/>
                <a:gd name="T61" fmla="*/ T60 w 99"/>
                <a:gd name="T62" fmla="+- 0 7705 6283"/>
                <a:gd name="T63" fmla="*/ 7705 h 2764"/>
                <a:gd name="T64" fmla="+- 0 15948 15858"/>
                <a:gd name="T65" fmla="*/ T64 w 99"/>
                <a:gd name="T66" fmla="+- 0 6283 6283"/>
                <a:gd name="T67" fmla="*/ 6283 h 2764"/>
                <a:gd name="T68" fmla="+- 0 15957 15858"/>
                <a:gd name="T69" fmla="*/ T68 w 99"/>
                <a:gd name="T70" fmla="+- 0 6283 6283"/>
                <a:gd name="T71" fmla="*/ 6283 h 2764"/>
                <a:gd name="T72" fmla="+- 0 15957 15858"/>
                <a:gd name="T73" fmla="*/ T72 w 99"/>
                <a:gd name="T74" fmla="+- 0 7700 6283"/>
                <a:gd name="T75" fmla="*/ 7700 h 2764"/>
                <a:gd name="T76" fmla="+- 0 15948 15858"/>
                <a:gd name="T77" fmla="*/ T76 w 99"/>
                <a:gd name="T78" fmla="+- 0 7708 6283"/>
                <a:gd name="T79" fmla="*/ 7708 h 2764"/>
                <a:gd name="T80" fmla="+- 0 15948 15858"/>
                <a:gd name="T81" fmla="*/ T80 w 99"/>
                <a:gd name="T82" fmla="+- 0 7721 6283"/>
                <a:gd name="T83" fmla="*/ 7721 h 2764"/>
                <a:gd name="T84" fmla="+- 0 15939 15858"/>
                <a:gd name="T85" fmla="*/ T84 w 99"/>
                <a:gd name="T86" fmla="+- 0 7727 6283"/>
                <a:gd name="T87" fmla="*/ 7727 h 2764"/>
                <a:gd name="T88" fmla="+- 0 15939 15858"/>
                <a:gd name="T89" fmla="*/ T88 w 99"/>
                <a:gd name="T90" fmla="+- 0 7731 6283"/>
                <a:gd name="T91" fmla="*/ 7731 h 2764"/>
                <a:gd name="T92" fmla="+- 0 15930 15858"/>
                <a:gd name="T93" fmla="*/ T92 w 99"/>
                <a:gd name="T94" fmla="+- 0 7736 6283"/>
                <a:gd name="T95" fmla="*/ 7736 h 2764"/>
                <a:gd name="T96" fmla="+- 0 15921 15858"/>
                <a:gd name="T97" fmla="*/ T96 w 99"/>
                <a:gd name="T98" fmla="+- 0 7738 6283"/>
                <a:gd name="T99" fmla="*/ 7738 h 2764"/>
                <a:gd name="T100" fmla="+- 0 15912 15858"/>
                <a:gd name="T101" fmla="*/ T100 w 99"/>
                <a:gd name="T102" fmla="+- 0 7740 6283"/>
                <a:gd name="T103" fmla="*/ 7740 h 2764"/>
                <a:gd name="T104" fmla="+- 0 15903 15858"/>
                <a:gd name="T105" fmla="*/ T104 w 99"/>
                <a:gd name="T106" fmla="+- 0 7741 6283"/>
                <a:gd name="T107" fmla="*/ 7741 h 2764"/>
                <a:gd name="T108" fmla="+- 0 15894 15858"/>
                <a:gd name="T109" fmla="*/ T108 w 99"/>
                <a:gd name="T110" fmla="+- 0 7743 6283"/>
                <a:gd name="T111" fmla="*/ 7743 h 2764"/>
                <a:gd name="T112" fmla="+- 0 15894 15858"/>
                <a:gd name="T113" fmla="*/ T112 w 99"/>
                <a:gd name="T114" fmla="+- 0 7745 6283"/>
                <a:gd name="T115" fmla="*/ 7745 h 2764"/>
                <a:gd name="T116" fmla="+- 0 15876 15858"/>
                <a:gd name="T117" fmla="*/ T116 w 99"/>
                <a:gd name="T118" fmla="+- 0 7752 6283"/>
                <a:gd name="T119" fmla="*/ 7752 h 2764"/>
                <a:gd name="T120" fmla="+- 0 15876 15858"/>
                <a:gd name="T121" fmla="*/ T120 w 99"/>
                <a:gd name="T122" fmla="+- 0 7762 6283"/>
                <a:gd name="T123" fmla="*/ 7762 h 2764"/>
                <a:gd name="T124" fmla="+- 0 15867 15858"/>
                <a:gd name="T125" fmla="*/ T124 w 99"/>
                <a:gd name="T126" fmla="+- 0 7767 6283"/>
                <a:gd name="T127" fmla="*/ 7767 h 2764"/>
                <a:gd name="T128" fmla="+- 0 15867 15858"/>
                <a:gd name="T129" fmla="*/ T128 w 99"/>
                <a:gd name="T130" fmla="+- 0 9047 6283"/>
                <a:gd name="T131" fmla="*/ 9047 h 2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99" h="2764">
                  <a:moveTo>
                    <a:pt x="9" y="2764"/>
                  </a:moveTo>
                  <a:lnTo>
                    <a:pt x="0" y="2764"/>
                  </a:lnTo>
                  <a:lnTo>
                    <a:pt x="0" y="1481"/>
                  </a:lnTo>
                  <a:lnTo>
                    <a:pt x="9" y="1475"/>
                  </a:lnTo>
                  <a:lnTo>
                    <a:pt x="9" y="1469"/>
                  </a:lnTo>
                  <a:lnTo>
                    <a:pt x="18" y="1462"/>
                  </a:lnTo>
                  <a:lnTo>
                    <a:pt x="18" y="1458"/>
                  </a:lnTo>
                  <a:lnTo>
                    <a:pt x="36" y="1451"/>
                  </a:lnTo>
                  <a:lnTo>
                    <a:pt x="45" y="1450"/>
                  </a:lnTo>
                  <a:lnTo>
                    <a:pt x="45" y="1449"/>
                  </a:lnTo>
                  <a:lnTo>
                    <a:pt x="63" y="1447"/>
                  </a:lnTo>
                  <a:lnTo>
                    <a:pt x="63" y="1444"/>
                  </a:lnTo>
                  <a:lnTo>
                    <a:pt x="72" y="1442"/>
                  </a:lnTo>
                  <a:lnTo>
                    <a:pt x="81" y="1437"/>
                  </a:lnTo>
                  <a:lnTo>
                    <a:pt x="81" y="1427"/>
                  </a:lnTo>
                  <a:lnTo>
                    <a:pt x="90" y="1422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99" y="1417"/>
                  </a:lnTo>
                  <a:lnTo>
                    <a:pt x="90" y="1425"/>
                  </a:lnTo>
                  <a:lnTo>
                    <a:pt x="90" y="1438"/>
                  </a:lnTo>
                  <a:lnTo>
                    <a:pt x="81" y="1444"/>
                  </a:lnTo>
                  <a:lnTo>
                    <a:pt x="81" y="1448"/>
                  </a:lnTo>
                  <a:lnTo>
                    <a:pt x="72" y="1453"/>
                  </a:lnTo>
                  <a:lnTo>
                    <a:pt x="63" y="1455"/>
                  </a:lnTo>
                  <a:lnTo>
                    <a:pt x="54" y="1457"/>
                  </a:lnTo>
                  <a:lnTo>
                    <a:pt x="45" y="1458"/>
                  </a:lnTo>
                  <a:lnTo>
                    <a:pt x="36" y="1460"/>
                  </a:lnTo>
                  <a:lnTo>
                    <a:pt x="36" y="1462"/>
                  </a:lnTo>
                  <a:lnTo>
                    <a:pt x="18" y="1469"/>
                  </a:lnTo>
                  <a:lnTo>
                    <a:pt x="18" y="1479"/>
                  </a:lnTo>
                  <a:lnTo>
                    <a:pt x="9" y="1484"/>
                  </a:lnTo>
                  <a:lnTo>
                    <a:pt x="9" y="2764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7" name="Freeform 149">
              <a:extLst>
                <a:ext uri="{FF2B5EF4-FFF2-40B4-BE49-F238E27FC236}">
                  <a16:creationId xmlns:a16="http://schemas.microsoft.com/office/drawing/2014/main" id="{0F0AAA00-43B2-BDB2-CD62-BF4EC74D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8" y="6282"/>
              <a:ext cx="99" cy="2764"/>
            </a:xfrm>
            <a:custGeom>
              <a:avLst/>
              <a:gdLst>
                <a:gd name="T0" fmla="+- 0 15957 15858"/>
                <a:gd name="T1" fmla="*/ T0 w 99"/>
                <a:gd name="T2" fmla="+- 0 7693 6283"/>
                <a:gd name="T3" fmla="*/ 7693 h 2764"/>
                <a:gd name="T4" fmla="+- 0 15957 15858"/>
                <a:gd name="T5" fmla="*/ T4 w 99"/>
                <a:gd name="T6" fmla="+- 0 7700 6283"/>
                <a:gd name="T7" fmla="*/ 7700 h 2764"/>
                <a:gd name="T8" fmla="+- 0 15948 15858"/>
                <a:gd name="T9" fmla="*/ T8 w 99"/>
                <a:gd name="T10" fmla="+- 0 7708 6283"/>
                <a:gd name="T11" fmla="*/ 7708 h 2764"/>
                <a:gd name="T12" fmla="+- 0 15948 15858"/>
                <a:gd name="T13" fmla="*/ T12 w 99"/>
                <a:gd name="T14" fmla="+- 0 7715 6283"/>
                <a:gd name="T15" fmla="*/ 7715 h 2764"/>
                <a:gd name="T16" fmla="+- 0 15948 15858"/>
                <a:gd name="T17" fmla="*/ T16 w 99"/>
                <a:gd name="T18" fmla="+- 0 7721 6283"/>
                <a:gd name="T19" fmla="*/ 7721 h 2764"/>
                <a:gd name="T20" fmla="+- 0 15939 15858"/>
                <a:gd name="T21" fmla="*/ T20 w 99"/>
                <a:gd name="T22" fmla="+- 0 7727 6283"/>
                <a:gd name="T23" fmla="*/ 7727 h 2764"/>
                <a:gd name="T24" fmla="+- 0 15939 15858"/>
                <a:gd name="T25" fmla="*/ T24 w 99"/>
                <a:gd name="T26" fmla="+- 0 7731 6283"/>
                <a:gd name="T27" fmla="*/ 7731 h 2764"/>
                <a:gd name="T28" fmla="+- 0 15930 15858"/>
                <a:gd name="T29" fmla="*/ T28 w 99"/>
                <a:gd name="T30" fmla="+- 0 7736 6283"/>
                <a:gd name="T31" fmla="*/ 7736 h 2764"/>
                <a:gd name="T32" fmla="+- 0 15921 15858"/>
                <a:gd name="T33" fmla="*/ T32 w 99"/>
                <a:gd name="T34" fmla="+- 0 7738 6283"/>
                <a:gd name="T35" fmla="*/ 7738 h 2764"/>
                <a:gd name="T36" fmla="+- 0 15912 15858"/>
                <a:gd name="T37" fmla="*/ T36 w 99"/>
                <a:gd name="T38" fmla="+- 0 7740 6283"/>
                <a:gd name="T39" fmla="*/ 7740 h 2764"/>
                <a:gd name="T40" fmla="+- 0 15903 15858"/>
                <a:gd name="T41" fmla="*/ T40 w 99"/>
                <a:gd name="T42" fmla="+- 0 7741 6283"/>
                <a:gd name="T43" fmla="*/ 7741 h 2764"/>
                <a:gd name="T44" fmla="+- 0 15894 15858"/>
                <a:gd name="T45" fmla="*/ T44 w 99"/>
                <a:gd name="T46" fmla="+- 0 7743 6283"/>
                <a:gd name="T47" fmla="*/ 7743 h 2764"/>
                <a:gd name="T48" fmla="+- 0 15894 15858"/>
                <a:gd name="T49" fmla="*/ T48 w 99"/>
                <a:gd name="T50" fmla="+- 0 7745 6283"/>
                <a:gd name="T51" fmla="*/ 7745 h 2764"/>
                <a:gd name="T52" fmla="+- 0 15885 15858"/>
                <a:gd name="T53" fmla="*/ T52 w 99"/>
                <a:gd name="T54" fmla="+- 0 7748 6283"/>
                <a:gd name="T55" fmla="*/ 7748 h 2764"/>
                <a:gd name="T56" fmla="+- 0 15876 15858"/>
                <a:gd name="T57" fmla="*/ T56 w 99"/>
                <a:gd name="T58" fmla="+- 0 7752 6283"/>
                <a:gd name="T59" fmla="*/ 7752 h 2764"/>
                <a:gd name="T60" fmla="+- 0 15876 15858"/>
                <a:gd name="T61" fmla="*/ T60 w 99"/>
                <a:gd name="T62" fmla="+- 0 7756 6283"/>
                <a:gd name="T63" fmla="*/ 7756 h 2764"/>
                <a:gd name="T64" fmla="+- 0 15876 15858"/>
                <a:gd name="T65" fmla="*/ T64 w 99"/>
                <a:gd name="T66" fmla="+- 0 7762 6283"/>
                <a:gd name="T67" fmla="*/ 7762 h 2764"/>
                <a:gd name="T68" fmla="+- 0 15867 15858"/>
                <a:gd name="T69" fmla="*/ T68 w 99"/>
                <a:gd name="T70" fmla="+- 0 7767 6283"/>
                <a:gd name="T71" fmla="*/ 7767 h 2764"/>
                <a:gd name="T72" fmla="+- 0 15867 15858"/>
                <a:gd name="T73" fmla="*/ T72 w 99"/>
                <a:gd name="T74" fmla="+- 0 7773 6283"/>
                <a:gd name="T75" fmla="*/ 7773 h 2764"/>
                <a:gd name="T76" fmla="+- 0 15867 15858"/>
                <a:gd name="T77" fmla="*/ T76 w 99"/>
                <a:gd name="T78" fmla="+- 0 7780 6283"/>
                <a:gd name="T79" fmla="*/ 7780 h 2764"/>
                <a:gd name="T80" fmla="+- 0 15867 15858"/>
                <a:gd name="T81" fmla="*/ T80 w 99"/>
                <a:gd name="T82" fmla="+- 0 9047 6283"/>
                <a:gd name="T83" fmla="*/ 9047 h 2764"/>
                <a:gd name="T84" fmla="+- 0 15858 15858"/>
                <a:gd name="T85" fmla="*/ T84 w 99"/>
                <a:gd name="T86" fmla="+- 0 9047 6283"/>
                <a:gd name="T87" fmla="*/ 9047 h 2764"/>
                <a:gd name="T88" fmla="+- 0 15858 15858"/>
                <a:gd name="T89" fmla="*/ T88 w 99"/>
                <a:gd name="T90" fmla="+- 0 7779 6283"/>
                <a:gd name="T91" fmla="*/ 7779 h 2764"/>
                <a:gd name="T92" fmla="+- 0 15858 15858"/>
                <a:gd name="T93" fmla="*/ T92 w 99"/>
                <a:gd name="T94" fmla="+- 0 7772 6283"/>
                <a:gd name="T95" fmla="*/ 7772 h 2764"/>
                <a:gd name="T96" fmla="+- 0 15858 15858"/>
                <a:gd name="T97" fmla="*/ T96 w 99"/>
                <a:gd name="T98" fmla="+- 0 7764 6283"/>
                <a:gd name="T99" fmla="*/ 7764 h 2764"/>
                <a:gd name="T100" fmla="+- 0 15867 15858"/>
                <a:gd name="T101" fmla="*/ T100 w 99"/>
                <a:gd name="T102" fmla="+- 0 7758 6283"/>
                <a:gd name="T103" fmla="*/ 7758 h 2764"/>
                <a:gd name="T104" fmla="+- 0 15867 15858"/>
                <a:gd name="T105" fmla="*/ T104 w 99"/>
                <a:gd name="T106" fmla="+- 0 7752 6283"/>
                <a:gd name="T107" fmla="*/ 7752 h 2764"/>
                <a:gd name="T108" fmla="+- 0 15876 15858"/>
                <a:gd name="T109" fmla="*/ T108 w 99"/>
                <a:gd name="T110" fmla="+- 0 7745 6283"/>
                <a:gd name="T111" fmla="*/ 7745 h 2764"/>
                <a:gd name="T112" fmla="+- 0 15876 15858"/>
                <a:gd name="T113" fmla="*/ T112 w 99"/>
                <a:gd name="T114" fmla="+- 0 7741 6283"/>
                <a:gd name="T115" fmla="*/ 7741 h 2764"/>
                <a:gd name="T116" fmla="+- 0 15885 15858"/>
                <a:gd name="T117" fmla="*/ T116 w 99"/>
                <a:gd name="T118" fmla="+- 0 7737 6283"/>
                <a:gd name="T119" fmla="*/ 7737 h 2764"/>
                <a:gd name="T120" fmla="+- 0 15894 15858"/>
                <a:gd name="T121" fmla="*/ T120 w 99"/>
                <a:gd name="T122" fmla="+- 0 7734 6283"/>
                <a:gd name="T123" fmla="*/ 7734 h 2764"/>
                <a:gd name="T124" fmla="+- 0 15903 15858"/>
                <a:gd name="T125" fmla="*/ T124 w 99"/>
                <a:gd name="T126" fmla="+- 0 7733 6283"/>
                <a:gd name="T127" fmla="*/ 7733 h 2764"/>
                <a:gd name="T128" fmla="+- 0 15903 15858"/>
                <a:gd name="T129" fmla="*/ T128 w 99"/>
                <a:gd name="T130" fmla="+- 0 7732 6283"/>
                <a:gd name="T131" fmla="*/ 7732 h 2764"/>
                <a:gd name="T132" fmla="+- 0 15912 15858"/>
                <a:gd name="T133" fmla="*/ T132 w 99"/>
                <a:gd name="T134" fmla="+- 0 7731 6283"/>
                <a:gd name="T135" fmla="*/ 7731 h 2764"/>
                <a:gd name="T136" fmla="+- 0 15921 15858"/>
                <a:gd name="T137" fmla="*/ T136 w 99"/>
                <a:gd name="T138" fmla="+- 0 7730 6283"/>
                <a:gd name="T139" fmla="*/ 7730 h 2764"/>
                <a:gd name="T140" fmla="+- 0 15921 15858"/>
                <a:gd name="T141" fmla="*/ T140 w 99"/>
                <a:gd name="T142" fmla="+- 0 7727 6283"/>
                <a:gd name="T143" fmla="*/ 7727 h 2764"/>
                <a:gd name="T144" fmla="+- 0 15930 15858"/>
                <a:gd name="T145" fmla="*/ T144 w 99"/>
                <a:gd name="T146" fmla="+- 0 7725 6283"/>
                <a:gd name="T147" fmla="*/ 7725 h 2764"/>
                <a:gd name="T148" fmla="+- 0 15939 15858"/>
                <a:gd name="T149" fmla="*/ T148 w 99"/>
                <a:gd name="T150" fmla="+- 0 7720 6283"/>
                <a:gd name="T151" fmla="*/ 7720 h 2764"/>
                <a:gd name="T152" fmla="+- 0 15939 15858"/>
                <a:gd name="T153" fmla="*/ T152 w 99"/>
                <a:gd name="T154" fmla="+- 0 7716 6283"/>
                <a:gd name="T155" fmla="*/ 7716 h 2764"/>
                <a:gd name="T156" fmla="+- 0 15939 15858"/>
                <a:gd name="T157" fmla="*/ T156 w 99"/>
                <a:gd name="T158" fmla="+- 0 7710 6283"/>
                <a:gd name="T159" fmla="*/ 7710 h 2764"/>
                <a:gd name="T160" fmla="+- 0 15948 15858"/>
                <a:gd name="T161" fmla="*/ T160 w 99"/>
                <a:gd name="T162" fmla="+- 0 7705 6283"/>
                <a:gd name="T163" fmla="*/ 7705 h 2764"/>
                <a:gd name="T164" fmla="+- 0 15948 15858"/>
                <a:gd name="T165" fmla="*/ T164 w 99"/>
                <a:gd name="T166" fmla="+- 0 7699 6283"/>
                <a:gd name="T167" fmla="*/ 7699 h 2764"/>
                <a:gd name="T168" fmla="+- 0 15948 15858"/>
                <a:gd name="T169" fmla="*/ T168 w 99"/>
                <a:gd name="T170" fmla="+- 0 7692 6283"/>
                <a:gd name="T171" fmla="*/ 7692 h 2764"/>
                <a:gd name="T172" fmla="+- 0 15948 15858"/>
                <a:gd name="T173" fmla="*/ T172 w 99"/>
                <a:gd name="T174" fmla="+- 0 6283 6283"/>
                <a:gd name="T175" fmla="*/ 6283 h 2764"/>
                <a:gd name="T176" fmla="+- 0 15957 15858"/>
                <a:gd name="T177" fmla="*/ T176 w 99"/>
                <a:gd name="T178" fmla="+- 0 6283 6283"/>
                <a:gd name="T179" fmla="*/ 6283 h 2764"/>
                <a:gd name="T180" fmla="+- 0 15957 15858"/>
                <a:gd name="T181" fmla="*/ T180 w 99"/>
                <a:gd name="T182" fmla="+- 0 7693 6283"/>
                <a:gd name="T183" fmla="*/ 7693 h 2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99" h="2764">
                  <a:moveTo>
                    <a:pt x="99" y="1410"/>
                  </a:moveTo>
                  <a:lnTo>
                    <a:pt x="99" y="1417"/>
                  </a:lnTo>
                  <a:lnTo>
                    <a:pt x="90" y="1425"/>
                  </a:lnTo>
                  <a:lnTo>
                    <a:pt x="90" y="1432"/>
                  </a:lnTo>
                  <a:lnTo>
                    <a:pt x="90" y="1438"/>
                  </a:lnTo>
                  <a:lnTo>
                    <a:pt x="81" y="1444"/>
                  </a:lnTo>
                  <a:lnTo>
                    <a:pt x="81" y="1448"/>
                  </a:lnTo>
                  <a:lnTo>
                    <a:pt x="72" y="1453"/>
                  </a:lnTo>
                  <a:lnTo>
                    <a:pt x="63" y="1455"/>
                  </a:lnTo>
                  <a:lnTo>
                    <a:pt x="54" y="1457"/>
                  </a:lnTo>
                  <a:lnTo>
                    <a:pt x="45" y="1458"/>
                  </a:lnTo>
                  <a:lnTo>
                    <a:pt x="36" y="1460"/>
                  </a:lnTo>
                  <a:lnTo>
                    <a:pt x="36" y="1462"/>
                  </a:lnTo>
                  <a:lnTo>
                    <a:pt x="27" y="1465"/>
                  </a:lnTo>
                  <a:lnTo>
                    <a:pt x="18" y="1469"/>
                  </a:lnTo>
                  <a:lnTo>
                    <a:pt x="18" y="1473"/>
                  </a:lnTo>
                  <a:lnTo>
                    <a:pt x="18" y="1479"/>
                  </a:lnTo>
                  <a:lnTo>
                    <a:pt x="9" y="1484"/>
                  </a:lnTo>
                  <a:lnTo>
                    <a:pt x="9" y="1490"/>
                  </a:lnTo>
                  <a:lnTo>
                    <a:pt x="9" y="1497"/>
                  </a:lnTo>
                  <a:lnTo>
                    <a:pt x="9" y="2764"/>
                  </a:lnTo>
                  <a:lnTo>
                    <a:pt x="0" y="2764"/>
                  </a:lnTo>
                  <a:lnTo>
                    <a:pt x="0" y="1496"/>
                  </a:lnTo>
                  <a:lnTo>
                    <a:pt x="0" y="1489"/>
                  </a:lnTo>
                  <a:lnTo>
                    <a:pt x="0" y="1481"/>
                  </a:lnTo>
                  <a:lnTo>
                    <a:pt x="9" y="1475"/>
                  </a:lnTo>
                  <a:lnTo>
                    <a:pt x="9" y="1469"/>
                  </a:lnTo>
                  <a:lnTo>
                    <a:pt x="18" y="1462"/>
                  </a:lnTo>
                  <a:lnTo>
                    <a:pt x="18" y="1458"/>
                  </a:lnTo>
                  <a:lnTo>
                    <a:pt x="27" y="1454"/>
                  </a:lnTo>
                  <a:lnTo>
                    <a:pt x="36" y="1451"/>
                  </a:lnTo>
                  <a:lnTo>
                    <a:pt x="45" y="1450"/>
                  </a:lnTo>
                  <a:lnTo>
                    <a:pt x="45" y="1449"/>
                  </a:lnTo>
                  <a:lnTo>
                    <a:pt x="54" y="1448"/>
                  </a:lnTo>
                  <a:lnTo>
                    <a:pt x="63" y="1447"/>
                  </a:lnTo>
                  <a:lnTo>
                    <a:pt x="63" y="1444"/>
                  </a:lnTo>
                  <a:lnTo>
                    <a:pt x="72" y="1442"/>
                  </a:lnTo>
                  <a:lnTo>
                    <a:pt x="81" y="1437"/>
                  </a:lnTo>
                  <a:lnTo>
                    <a:pt x="81" y="1433"/>
                  </a:lnTo>
                  <a:lnTo>
                    <a:pt x="81" y="1427"/>
                  </a:lnTo>
                  <a:lnTo>
                    <a:pt x="90" y="1422"/>
                  </a:lnTo>
                  <a:lnTo>
                    <a:pt x="90" y="1416"/>
                  </a:lnTo>
                  <a:lnTo>
                    <a:pt x="90" y="1409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99" y="1410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8" name="Rectangle 150">
              <a:extLst>
                <a:ext uri="{FF2B5EF4-FFF2-40B4-BE49-F238E27FC236}">
                  <a16:creationId xmlns:a16="http://schemas.microsoft.com/office/drawing/2014/main" id="{807A13C8-2ACE-C0D1-EA40-00D79D07D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8" y="6278"/>
              <a:ext cx="9" cy="5"/>
            </a:xfrm>
            <a:prstGeom prst="rect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9" name="Rectangle 151">
              <a:extLst>
                <a:ext uri="{FF2B5EF4-FFF2-40B4-BE49-F238E27FC236}">
                  <a16:creationId xmlns:a16="http://schemas.microsoft.com/office/drawing/2014/main" id="{51B703D0-68DF-B882-D7B0-B6FF851A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8" y="6278"/>
              <a:ext cx="9" cy="5"/>
            </a:xfrm>
            <a:prstGeom prst="rect">
              <a:avLst/>
            </a:prstGeom>
            <a:noFill/>
            <a:ln w="286">
              <a:solidFill>
                <a:srgbClr val="0A0A0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0" name="Freeform 152">
              <a:extLst>
                <a:ext uri="{FF2B5EF4-FFF2-40B4-BE49-F238E27FC236}">
                  <a16:creationId xmlns:a16="http://schemas.microsoft.com/office/drawing/2014/main" id="{4B3C2A75-C91B-65AE-8788-C37A852B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3" y="9046"/>
              <a:ext cx="99" cy="147"/>
            </a:xfrm>
            <a:custGeom>
              <a:avLst/>
              <a:gdLst>
                <a:gd name="T0" fmla="+- 0 15912 15813"/>
                <a:gd name="T1" fmla="*/ T0 w 99"/>
                <a:gd name="T2" fmla="+- 0 9047 9047"/>
                <a:gd name="T3" fmla="*/ 9047 h 147"/>
                <a:gd name="T4" fmla="+- 0 15903 15813"/>
                <a:gd name="T5" fmla="*/ T4 w 99"/>
                <a:gd name="T6" fmla="+- 0 9047 9047"/>
                <a:gd name="T7" fmla="*/ 9047 h 147"/>
                <a:gd name="T8" fmla="+- 0 15903 15813"/>
                <a:gd name="T9" fmla="*/ T8 w 99"/>
                <a:gd name="T10" fmla="+- 0 9056 9047"/>
                <a:gd name="T11" fmla="*/ 9056 h 147"/>
                <a:gd name="T12" fmla="+- 0 15894 15813"/>
                <a:gd name="T13" fmla="*/ T12 w 99"/>
                <a:gd name="T14" fmla="+- 0 9083 9047"/>
                <a:gd name="T15" fmla="*/ 9083 h 147"/>
                <a:gd name="T16" fmla="+- 0 15902 15813"/>
                <a:gd name="T17" fmla="*/ T16 w 99"/>
                <a:gd name="T18" fmla="+- 0 9056 9047"/>
                <a:gd name="T19" fmla="*/ 9056 h 147"/>
                <a:gd name="T20" fmla="+- 0 15903 15813"/>
                <a:gd name="T21" fmla="*/ T20 w 99"/>
                <a:gd name="T22" fmla="+- 0 9056 9047"/>
                <a:gd name="T23" fmla="*/ 9056 h 147"/>
                <a:gd name="T24" fmla="+- 0 15903 15813"/>
                <a:gd name="T25" fmla="*/ T24 w 99"/>
                <a:gd name="T26" fmla="+- 0 9047 9047"/>
                <a:gd name="T27" fmla="*/ 9047 h 147"/>
                <a:gd name="T28" fmla="+- 0 15813 15813"/>
                <a:gd name="T29" fmla="*/ T28 w 99"/>
                <a:gd name="T30" fmla="+- 0 9047 9047"/>
                <a:gd name="T31" fmla="*/ 9047 h 147"/>
                <a:gd name="T32" fmla="+- 0 15867 15813"/>
                <a:gd name="T33" fmla="*/ T32 w 99"/>
                <a:gd name="T34" fmla="+- 0 9194 9047"/>
                <a:gd name="T35" fmla="*/ 9194 h 147"/>
                <a:gd name="T36" fmla="+- 0 15876 15813"/>
                <a:gd name="T37" fmla="*/ T36 w 99"/>
                <a:gd name="T38" fmla="+- 0 9166 9047"/>
                <a:gd name="T39" fmla="*/ 9166 h 147"/>
                <a:gd name="T40" fmla="+- 0 15909 15813"/>
                <a:gd name="T41" fmla="*/ T40 w 99"/>
                <a:gd name="T42" fmla="+- 0 9056 9047"/>
                <a:gd name="T43" fmla="*/ 9056 h 147"/>
                <a:gd name="T44" fmla="+- 0 15912 15813"/>
                <a:gd name="T45" fmla="*/ T44 w 99"/>
                <a:gd name="T46" fmla="+- 0 9047 9047"/>
                <a:gd name="T47" fmla="*/ 9047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9" h="147">
                  <a:moveTo>
                    <a:pt x="99" y="0"/>
                  </a:moveTo>
                  <a:lnTo>
                    <a:pt x="90" y="0"/>
                  </a:lnTo>
                  <a:lnTo>
                    <a:pt x="90" y="9"/>
                  </a:lnTo>
                  <a:lnTo>
                    <a:pt x="81" y="36"/>
                  </a:lnTo>
                  <a:lnTo>
                    <a:pt x="89" y="9"/>
                  </a:lnTo>
                  <a:lnTo>
                    <a:pt x="90" y="9"/>
                  </a:lnTo>
                  <a:lnTo>
                    <a:pt x="90" y="0"/>
                  </a:lnTo>
                  <a:lnTo>
                    <a:pt x="0" y="0"/>
                  </a:lnTo>
                  <a:lnTo>
                    <a:pt x="54" y="147"/>
                  </a:lnTo>
                  <a:lnTo>
                    <a:pt x="63" y="119"/>
                  </a:lnTo>
                  <a:lnTo>
                    <a:pt x="96" y="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1" name="AutoShape 153">
              <a:extLst>
                <a:ext uri="{FF2B5EF4-FFF2-40B4-BE49-F238E27FC236}">
                  <a16:creationId xmlns:a16="http://schemas.microsoft.com/office/drawing/2014/main" id="{139B0BDC-30CD-884B-8DEB-CC4B6E5E2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3" y="9046"/>
              <a:ext cx="99" cy="147"/>
            </a:xfrm>
            <a:custGeom>
              <a:avLst/>
              <a:gdLst>
                <a:gd name="T0" fmla="+- 0 15867 15813"/>
                <a:gd name="T1" fmla="*/ T0 w 99"/>
                <a:gd name="T2" fmla="+- 0 9193 9047"/>
                <a:gd name="T3" fmla="*/ 9193 h 147"/>
                <a:gd name="T4" fmla="+- 0 15813 15813"/>
                <a:gd name="T5" fmla="*/ T4 w 99"/>
                <a:gd name="T6" fmla="+- 0 9047 9047"/>
                <a:gd name="T7" fmla="*/ 9047 h 147"/>
                <a:gd name="T8" fmla="+- 0 15912 15813"/>
                <a:gd name="T9" fmla="*/ T8 w 99"/>
                <a:gd name="T10" fmla="+- 0 9047 9047"/>
                <a:gd name="T11" fmla="*/ 9047 h 147"/>
                <a:gd name="T12" fmla="+- 0 15867 15813"/>
                <a:gd name="T13" fmla="*/ T12 w 99"/>
                <a:gd name="T14" fmla="+- 0 9193 9047"/>
                <a:gd name="T15" fmla="*/ 9193 h 147"/>
                <a:gd name="T16" fmla="+- 0 15831 15813"/>
                <a:gd name="T17" fmla="*/ T16 w 99"/>
                <a:gd name="T18" fmla="+- 0 9056 9047"/>
                <a:gd name="T19" fmla="*/ 9056 h 147"/>
                <a:gd name="T20" fmla="+- 0 15867 15813"/>
                <a:gd name="T21" fmla="*/ T20 w 99"/>
                <a:gd name="T22" fmla="+- 0 9166 9047"/>
                <a:gd name="T23" fmla="*/ 9166 h 147"/>
                <a:gd name="T24" fmla="+- 0 15903 15813"/>
                <a:gd name="T25" fmla="*/ T24 w 99"/>
                <a:gd name="T26" fmla="+- 0 9056 9047"/>
                <a:gd name="T27" fmla="*/ 9056 h 147"/>
                <a:gd name="T28" fmla="+- 0 15831 15813"/>
                <a:gd name="T29" fmla="*/ T28 w 99"/>
                <a:gd name="T30" fmla="+- 0 9056 9047"/>
                <a:gd name="T31" fmla="*/ 9056 h 1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99" h="147">
                  <a:moveTo>
                    <a:pt x="54" y="146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54" y="146"/>
                  </a:lnTo>
                  <a:close/>
                  <a:moveTo>
                    <a:pt x="18" y="9"/>
                  </a:moveTo>
                  <a:lnTo>
                    <a:pt x="54" y="119"/>
                  </a:lnTo>
                  <a:lnTo>
                    <a:pt x="90" y="9"/>
                  </a:lnTo>
                  <a:lnTo>
                    <a:pt x="18" y="9"/>
                  </a:lnTo>
                  <a:close/>
                </a:path>
              </a:pathLst>
            </a:custGeom>
            <a:noFill/>
            <a:ln w="286">
              <a:solidFill>
                <a:srgbClr val="0A0A0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2138" name="image17.png">
            <a:extLst>
              <a:ext uri="{FF2B5EF4-FFF2-40B4-BE49-F238E27FC236}">
                <a16:creationId xmlns:a16="http://schemas.microsoft.com/office/drawing/2014/main" id="{2003D003-9736-7509-8597-E87C783F5A90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06018" y="5892260"/>
            <a:ext cx="883285" cy="461645"/>
          </a:xfrm>
          <a:prstGeom prst="rect">
            <a:avLst/>
          </a:prstGeom>
        </p:spPr>
      </p:pic>
      <p:pic>
        <p:nvPicPr>
          <p:cNvPr id="2141" name="image18.png">
            <a:extLst>
              <a:ext uri="{FF2B5EF4-FFF2-40B4-BE49-F238E27FC236}">
                <a16:creationId xmlns:a16="http://schemas.microsoft.com/office/drawing/2014/main" id="{7942CB03-F915-AF1E-9756-3C5D4C46F4C6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47840" y="6506032"/>
            <a:ext cx="1824990" cy="95250"/>
          </a:xfrm>
          <a:prstGeom prst="rect">
            <a:avLst/>
          </a:prstGeom>
        </p:spPr>
      </p:pic>
      <p:pic>
        <p:nvPicPr>
          <p:cNvPr id="2142" name="image14.png">
            <a:extLst>
              <a:ext uri="{FF2B5EF4-FFF2-40B4-BE49-F238E27FC236}">
                <a16:creationId xmlns:a16="http://schemas.microsoft.com/office/drawing/2014/main" id="{85495D8C-1501-9F0B-4AA5-BAEBFC3743A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575" y="3248217"/>
            <a:ext cx="1089115" cy="566772"/>
          </a:xfrm>
          <a:prstGeom prst="rect">
            <a:avLst/>
          </a:prstGeom>
        </p:spPr>
      </p:pic>
      <p:pic>
        <p:nvPicPr>
          <p:cNvPr id="2144" name="Picture 2143">
            <a:extLst>
              <a:ext uri="{FF2B5EF4-FFF2-40B4-BE49-F238E27FC236}">
                <a16:creationId xmlns:a16="http://schemas.microsoft.com/office/drawing/2014/main" id="{4B8DCA1E-DDC0-861C-15AC-EBC6F60EC3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576" y="3938359"/>
            <a:ext cx="363090" cy="76132"/>
          </a:xfrm>
          <a:prstGeom prst="rect">
            <a:avLst/>
          </a:prstGeom>
        </p:spPr>
      </p:pic>
      <p:pic>
        <p:nvPicPr>
          <p:cNvPr id="2145" name="image16.png">
            <a:extLst>
              <a:ext uri="{FF2B5EF4-FFF2-40B4-BE49-F238E27FC236}">
                <a16:creationId xmlns:a16="http://schemas.microsoft.com/office/drawing/2014/main" id="{45089473-BD96-4574-AE27-206188753F9A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2792" y="4125924"/>
            <a:ext cx="2045970" cy="342900"/>
          </a:xfrm>
          <a:prstGeom prst="rect">
            <a:avLst/>
          </a:prstGeom>
        </p:spPr>
      </p:pic>
      <p:sp>
        <p:nvSpPr>
          <p:cNvPr id="2146" name="TextBox 2145">
            <a:extLst>
              <a:ext uri="{FF2B5EF4-FFF2-40B4-BE49-F238E27FC236}">
                <a16:creationId xmlns:a16="http://schemas.microsoft.com/office/drawing/2014/main" id="{50E3D681-721C-903F-FF90-D422154AFC91}"/>
              </a:ext>
            </a:extLst>
          </p:cNvPr>
          <p:cNvSpPr txBox="1"/>
          <p:nvPr/>
        </p:nvSpPr>
        <p:spPr>
          <a:xfrm>
            <a:off x="222016" y="3762240"/>
            <a:ext cx="36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D3BF"/>
                </a:solidFill>
              </a:rPr>
              <a:t>_____________________________</a:t>
            </a:r>
            <a:endParaRPr lang="en-IN" dirty="0">
              <a:solidFill>
                <a:srgbClr val="44D3BF"/>
              </a:solidFill>
            </a:endParaRPr>
          </a:p>
        </p:txBody>
      </p:sp>
      <p:sp>
        <p:nvSpPr>
          <p:cNvPr id="2147" name="TextBox 2146">
            <a:extLst>
              <a:ext uri="{FF2B5EF4-FFF2-40B4-BE49-F238E27FC236}">
                <a16:creationId xmlns:a16="http://schemas.microsoft.com/office/drawing/2014/main" id="{6A18134D-6C37-2B3F-461F-9B1FA6932CBE}"/>
              </a:ext>
            </a:extLst>
          </p:cNvPr>
          <p:cNvSpPr txBox="1"/>
          <p:nvPr/>
        </p:nvSpPr>
        <p:spPr>
          <a:xfrm>
            <a:off x="241128" y="2925474"/>
            <a:ext cx="37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D3BF"/>
                </a:solidFill>
              </a:rPr>
              <a:t>_____________________________</a:t>
            </a:r>
            <a:endParaRPr lang="en-IN" dirty="0">
              <a:solidFill>
                <a:srgbClr val="44D3BF"/>
              </a:solidFill>
            </a:endParaRPr>
          </a:p>
        </p:txBody>
      </p:sp>
      <p:sp>
        <p:nvSpPr>
          <p:cNvPr id="2148" name="TextBox 2147">
            <a:extLst>
              <a:ext uri="{FF2B5EF4-FFF2-40B4-BE49-F238E27FC236}">
                <a16:creationId xmlns:a16="http://schemas.microsoft.com/office/drawing/2014/main" id="{21A6C9B7-9F08-2692-D7D7-AA33B6239D60}"/>
              </a:ext>
            </a:extLst>
          </p:cNvPr>
          <p:cNvSpPr txBox="1"/>
          <p:nvPr/>
        </p:nvSpPr>
        <p:spPr>
          <a:xfrm>
            <a:off x="4833499" y="5575808"/>
            <a:ext cx="352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D3BF"/>
                </a:solidFill>
              </a:rPr>
              <a:t>__________________________</a:t>
            </a:r>
            <a:endParaRPr lang="en-IN" dirty="0">
              <a:solidFill>
                <a:srgbClr val="44D3BF"/>
              </a:solidFill>
            </a:endParaRPr>
          </a:p>
        </p:txBody>
      </p:sp>
      <p:sp>
        <p:nvSpPr>
          <p:cNvPr id="2149" name="TextBox 2148">
            <a:extLst>
              <a:ext uri="{FF2B5EF4-FFF2-40B4-BE49-F238E27FC236}">
                <a16:creationId xmlns:a16="http://schemas.microsoft.com/office/drawing/2014/main" id="{A0BBB1AF-32E1-B514-153F-79F75550450D}"/>
              </a:ext>
            </a:extLst>
          </p:cNvPr>
          <p:cNvSpPr txBox="1"/>
          <p:nvPr/>
        </p:nvSpPr>
        <p:spPr>
          <a:xfrm>
            <a:off x="4841039" y="6146913"/>
            <a:ext cx="334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D3BF"/>
                </a:solidFill>
              </a:rPr>
              <a:t>__________________________</a:t>
            </a:r>
            <a:endParaRPr lang="en-IN" dirty="0">
              <a:solidFill>
                <a:srgbClr val="44D3BF"/>
              </a:solidFill>
            </a:endParaRPr>
          </a:p>
        </p:txBody>
      </p:sp>
      <p:sp>
        <p:nvSpPr>
          <p:cNvPr id="2150" name="TextBox 2149">
            <a:extLst>
              <a:ext uri="{FF2B5EF4-FFF2-40B4-BE49-F238E27FC236}">
                <a16:creationId xmlns:a16="http://schemas.microsoft.com/office/drawing/2014/main" id="{4403C0D8-2B9A-D384-B803-EE7DC8E2D681}"/>
              </a:ext>
            </a:extLst>
          </p:cNvPr>
          <p:cNvSpPr txBox="1"/>
          <p:nvPr/>
        </p:nvSpPr>
        <p:spPr>
          <a:xfrm>
            <a:off x="88403" y="134763"/>
            <a:ext cx="173413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Diagram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2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UNIMANAGE</a:t>
            </a:r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: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Retail</a:t>
            </a:r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/>
            </a:r>
            <a:b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</a:br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Management</a:t>
            </a:r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1A3E1-E049-44F1-05CF-5E2988C9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33651"/>
            <a:ext cx="10353762" cy="37147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online management system is meticulously designed to provide a seamless and user-friendly interface for shop owners, enabling them to effortlessly manage various aspects of their business.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inventory control and order processing to customer engagement and data analytics.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9EEB-2661-7DC9-AB83-B47DA5208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403123"/>
            <a:ext cx="9440034" cy="963296"/>
          </a:xfrm>
        </p:spPr>
        <p:txBody>
          <a:bodyPr/>
          <a:lstStyle/>
          <a:p>
            <a:r>
              <a:rPr lang="en-US" sz="5400" dirty="0">
                <a:solidFill>
                  <a:srgbClr val="AAC3E8"/>
                </a:solidFill>
                <a:latin typeface="Castellar" panose="020A0402060406010301" pitchFamily="18" charset="0"/>
              </a:rPr>
              <a:t>Introduction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4EDE2-F515-943A-269B-549069D84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2" y="1750141"/>
            <a:ext cx="11100619" cy="47784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UniManage System focuses on providing a user-friendly interface, empowering shop owners to effortlessly oversee various business aspects.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includes inventory control, order processing, customer engagement, and data analytics.</a:t>
            </a:r>
          </a:p>
          <a:p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UniManage System is poised to redefine how businesses operate and manage their retail ventures in an ever-evolving digital landscape, offering a comprehensive solution that prioritizes efficiency, security, and ease of use.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8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D2E6-A8D3-8C7F-E6B4-9C035E7D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Features and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Advantages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of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the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project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CB9B-2011-1E95-91AF-E8B4914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•  Inventory Management: </a:t>
            </a:r>
          </a:p>
          <a:p>
            <a:pPr marL="36900" indent="0">
              <a:buNone/>
            </a:pPr>
            <a:r>
              <a:rPr lang="en-US" dirty="0"/>
              <a:t>		The system offers robust inventory management tools, allowing retail owners to track stock levels, receive alerts for low inventory, and streamline the ordering process. </a:t>
            </a:r>
          </a:p>
          <a:p>
            <a:endParaRPr lang="en-US" dirty="0"/>
          </a:p>
          <a:p>
            <a:r>
              <a:rPr lang="en-US" dirty="0"/>
              <a:t>•  Sales and Order Processing: </a:t>
            </a:r>
          </a:p>
          <a:p>
            <a:pPr marL="36900" indent="0">
              <a:buNone/>
            </a:pPr>
            <a:r>
              <a:rPr lang="en-US" dirty="0"/>
              <a:t>		It provides an efficient sales and order processing system, enabling businesses to process customer orders, generate invoices, and manage order fulfillment seamlessly.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8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3C61-568C-61FC-4F16-3AD49B65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9649"/>
            <a:ext cx="10353762" cy="177430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Features and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Advantages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of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the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project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15E4-CBAD-DF22-7FEA-2CA40748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•  Supplier Management: </a:t>
            </a:r>
          </a:p>
          <a:p>
            <a:pPr marL="36900" indent="0">
              <a:buNone/>
            </a:pPr>
            <a:r>
              <a:rPr lang="en-US" dirty="0"/>
              <a:t>		Retail owners can manage relationships with suppliers, monitor deliveries, and update product catalogs with ease.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•  Billing Process: </a:t>
            </a:r>
          </a:p>
          <a:p>
            <a:pPr marL="36900" indent="0">
              <a:buNone/>
            </a:pPr>
            <a:r>
              <a:rPr lang="en-US" dirty="0"/>
              <a:t>		The billing process feature automates the generation and management of invoices for customer purchases. It calculates costs, taxes, and discounts accurately, providing a seamless and transparent billing experience for customers.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56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AF15-7066-2D62-BE49-47A600D9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3114" cy="146685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Features and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Advantages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of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the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>
                <a:solidFill>
                  <a:srgbClr val="AAC3E8"/>
                </a:solidFill>
                <a:latin typeface="Castellar" panose="020A0402060406010301" pitchFamily="18" charset="0"/>
              </a:rPr>
              <a:t>project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B19F-E89F-0AF8-674F-C07D77614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•  Deposit and Lending: </a:t>
            </a:r>
          </a:p>
          <a:p>
            <a:pPr marL="36900" indent="0">
              <a:buNone/>
            </a:pPr>
            <a:r>
              <a:rPr lang="en-US" dirty="0"/>
              <a:t>		It allows the owner to manage incoming and outgoing financial transactions, including customer payments, refunds, and business loans. </a:t>
            </a:r>
          </a:p>
          <a:p>
            <a:endParaRPr lang="en-US" dirty="0"/>
          </a:p>
          <a:p>
            <a:r>
              <a:rPr lang="en-US" dirty="0"/>
              <a:t>•  Sales Monitoring: </a:t>
            </a:r>
          </a:p>
          <a:p>
            <a:pPr marL="36900" indent="0">
              <a:buNone/>
            </a:pPr>
            <a:r>
              <a:rPr lang="en-US" dirty="0"/>
              <a:t>		The sales monitoring feature provides a comprehensive overview of all sales activities within the retail enterprise. It tracks sales in real-time, allowing the owner to analyze trends, identify top- selling products, and recognize peak sales periods.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48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8B6148-46D8-8233-4D34-4C1AFA128E7E}"/>
              </a:ext>
            </a:extLst>
          </p:cNvPr>
          <p:cNvSpPr txBox="1"/>
          <p:nvPr/>
        </p:nvSpPr>
        <p:spPr>
          <a:xfrm>
            <a:off x="0" y="86939"/>
            <a:ext cx="15162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ER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0"/>
            <a:ext cx="953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Owner Daily_Accounting Owner Billing Inventory Supplier Quarterly_Reports Website Login with mobile number Conduct a transaction Reduce stock level Update stock Provide financial data Billing Supplier Website Update accounts Review quarterly performance Daily_Accounting Inventory Quarterly_Reports Manage daily accounting Place order">
            <a:extLst>
              <a:ext uri="{FF2B5EF4-FFF2-40B4-BE49-F238E27FC236}">
                <a16:creationId xmlns:a16="http://schemas.microsoft.com/office/drawing/2014/main" id="{ACC20790-C7C4-4167-4EDC-24035145604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090" y="391079"/>
            <a:ext cx="10844981" cy="5926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5B5BF2-4FEF-650E-D539-24EE54FD2BCB}"/>
              </a:ext>
            </a:extLst>
          </p:cNvPr>
          <p:cNvSpPr txBox="1"/>
          <p:nvPr/>
        </p:nvSpPr>
        <p:spPr>
          <a:xfrm>
            <a:off x="0" y="0"/>
            <a:ext cx="2651760" cy="40011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Sequence Diagram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4C5AF792-3615-B94A-B525-CCB994411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40" y="1162664"/>
            <a:ext cx="9625919" cy="4532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F665D-B389-86F2-5E47-6556EBD6BFFB}"/>
              </a:ext>
            </a:extLst>
          </p:cNvPr>
          <p:cNvSpPr txBox="1"/>
          <p:nvPr/>
        </p:nvSpPr>
        <p:spPr>
          <a:xfrm>
            <a:off x="159895" y="111206"/>
            <a:ext cx="2246290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Data flow diagram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F665D-B389-86F2-5E47-6556EBD6BFFB}"/>
              </a:ext>
            </a:extLst>
          </p:cNvPr>
          <p:cNvSpPr txBox="1"/>
          <p:nvPr/>
        </p:nvSpPr>
        <p:spPr>
          <a:xfrm>
            <a:off x="159895" y="1062897"/>
            <a:ext cx="1123145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Level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{606651B1-99F5-46A2-9122-B14ED049C82B}tf11665031_win32</Template>
  <TotalTime>128</TotalTime>
  <Words>407</Words>
  <Application>Microsoft Office PowerPoint</Application>
  <PresentationFormat>Widescreen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Amasis MT Pro Black</vt:lpstr>
      <vt:lpstr>Aptos</vt:lpstr>
      <vt:lpstr>Arial</vt:lpstr>
      <vt:lpstr>Arial Black</vt:lpstr>
      <vt:lpstr>Arial Nova</vt:lpstr>
      <vt:lpstr>Arial Nova Light</vt:lpstr>
      <vt:lpstr>Arial Regular</vt:lpstr>
      <vt:lpstr>Castellar</vt:lpstr>
      <vt:lpstr>Trebuchet MS</vt:lpstr>
      <vt:lpstr>Wingdings 2</vt:lpstr>
      <vt:lpstr>SlateVTI</vt:lpstr>
      <vt:lpstr>UniManage</vt:lpstr>
      <vt:lpstr>UNIMANAGE : Retail  Management System</vt:lpstr>
      <vt:lpstr>Introduction</vt:lpstr>
      <vt:lpstr>Features and Advantages  of the project </vt:lpstr>
      <vt:lpstr>Features and Advantages  of the project </vt:lpstr>
      <vt:lpstr>Features and Advantages  of the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UniManage</dc:title>
  <dc:creator>Mayank Lathigara</dc:creator>
  <cp:lastModifiedBy>sumit kumar</cp:lastModifiedBy>
  <cp:revision>7</cp:revision>
  <dcterms:created xsi:type="dcterms:W3CDTF">2024-04-18T16:45:54Z</dcterms:created>
  <dcterms:modified xsi:type="dcterms:W3CDTF">2024-04-18T19:07:31Z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